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57" r:id="rId4"/>
    <p:sldId id="258" r:id="rId5"/>
    <p:sldId id="262" r:id="rId6"/>
    <p:sldId id="270" r:id="rId7"/>
    <p:sldId id="271" r:id="rId8"/>
    <p:sldId id="272" r:id="rId9"/>
    <p:sldId id="280" r:id="rId10"/>
    <p:sldId id="273" r:id="rId11"/>
    <p:sldId id="274" r:id="rId12"/>
    <p:sldId id="276" r:id="rId13"/>
    <p:sldId id="275" r:id="rId14"/>
    <p:sldId id="269" r:id="rId15"/>
    <p:sldId id="278" r:id="rId16"/>
    <p:sldId id="277" r:id="rId17"/>
    <p:sldId id="263" r:id="rId18"/>
    <p:sldId id="279" r:id="rId19"/>
  </p:sldIdLst>
  <p:sldSz cx="12193588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FC81C4-8E1F-43E0-B566-1A2949FBBC2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14FC376-7A12-4A0F-930C-2CC7B6FD9E94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Федеральный уровень</a:t>
          </a:r>
          <a:endParaRPr lang="ru-RU" dirty="0"/>
        </a:p>
      </dgm:t>
    </dgm:pt>
    <dgm:pt modelId="{C373E82B-1E20-4B61-872B-A2C9DCA3B655}" type="parTrans" cxnId="{46F874A7-047D-42AB-9892-D73DA2E0AC27}">
      <dgm:prSet/>
      <dgm:spPr/>
      <dgm:t>
        <a:bodyPr/>
        <a:lstStyle/>
        <a:p>
          <a:endParaRPr lang="ru-RU"/>
        </a:p>
      </dgm:t>
    </dgm:pt>
    <dgm:pt modelId="{8F84732E-BDA9-4782-8A30-813283159A0A}" type="sibTrans" cxnId="{46F874A7-047D-42AB-9892-D73DA2E0AC27}">
      <dgm:prSet/>
      <dgm:spPr/>
      <dgm:t>
        <a:bodyPr/>
        <a:lstStyle/>
        <a:p>
          <a:endParaRPr lang="ru-RU"/>
        </a:p>
      </dgm:t>
    </dgm:pt>
    <dgm:pt modelId="{2E9E3FF9-B43F-4253-92E5-32124152E6F1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Региональный уровень</a:t>
          </a:r>
          <a:endParaRPr lang="ru-RU" dirty="0"/>
        </a:p>
      </dgm:t>
    </dgm:pt>
    <dgm:pt modelId="{147BA1C7-4D69-4C85-AC20-F7A2EB0E6430}" type="parTrans" cxnId="{7458BAEC-A4BB-4AC1-A82A-D916DDA6C7F9}">
      <dgm:prSet/>
      <dgm:spPr/>
      <dgm:t>
        <a:bodyPr/>
        <a:lstStyle/>
        <a:p>
          <a:endParaRPr lang="ru-RU"/>
        </a:p>
      </dgm:t>
    </dgm:pt>
    <dgm:pt modelId="{69E93A10-A9B0-449F-93C3-E62BCBD45EE4}" type="sibTrans" cxnId="{7458BAEC-A4BB-4AC1-A82A-D916DDA6C7F9}">
      <dgm:prSet/>
      <dgm:spPr/>
      <dgm:t>
        <a:bodyPr/>
        <a:lstStyle/>
        <a:p>
          <a:endParaRPr lang="ru-RU"/>
        </a:p>
      </dgm:t>
    </dgm:pt>
    <dgm:pt modelId="{92D3B305-D470-4B2B-8E36-E1934240EB27}">
      <dgm:prSet phldrT="[Текст]"/>
      <dgm:spPr/>
      <dgm:t>
        <a:bodyPr/>
        <a:lstStyle/>
        <a:p>
          <a:r>
            <a:rPr lang="ru-RU" dirty="0" smtClean="0"/>
            <a:t>Уровень медицинской организации</a:t>
          </a:r>
          <a:endParaRPr lang="ru-RU" dirty="0"/>
        </a:p>
      </dgm:t>
    </dgm:pt>
    <dgm:pt modelId="{0F8C622B-A5D7-4DC3-B33F-B54AC81E7D7B}" type="parTrans" cxnId="{3F5FA30D-4F5E-43D5-8208-00955F9557BC}">
      <dgm:prSet/>
      <dgm:spPr/>
      <dgm:t>
        <a:bodyPr/>
        <a:lstStyle/>
        <a:p>
          <a:endParaRPr lang="ru-RU"/>
        </a:p>
      </dgm:t>
    </dgm:pt>
    <dgm:pt modelId="{F0FFAD7D-94DB-4129-8B58-42D6B5A5C427}" type="sibTrans" cxnId="{3F5FA30D-4F5E-43D5-8208-00955F9557BC}">
      <dgm:prSet/>
      <dgm:spPr/>
      <dgm:t>
        <a:bodyPr/>
        <a:lstStyle/>
        <a:p>
          <a:endParaRPr lang="ru-RU"/>
        </a:p>
      </dgm:t>
    </dgm:pt>
    <dgm:pt modelId="{65925680-0FD7-4BAD-9632-2FDAB3548717}" type="pres">
      <dgm:prSet presAssocID="{4AFC81C4-8E1F-43E0-B566-1A2949FBBC28}" presName="Name0" presStyleCnt="0">
        <dgm:presLayoutVars>
          <dgm:dir/>
          <dgm:animLvl val="lvl"/>
          <dgm:resizeHandles val="exact"/>
        </dgm:presLayoutVars>
      </dgm:prSet>
      <dgm:spPr/>
    </dgm:pt>
    <dgm:pt modelId="{DF33233C-7744-4592-BB16-05DD5A2070A6}" type="pres">
      <dgm:prSet presAssocID="{714FC376-7A12-4A0F-930C-2CC7B6FD9E94}" presName="Name8" presStyleCnt="0"/>
      <dgm:spPr/>
    </dgm:pt>
    <dgm:pt modelId="{EE709043-E64E-4AAD-A457-83DE4CB49384}" type="pres">
      <dgm:prSet presAssocID="{714FC376-7A12-4A0F-930C-2CC7B6FD9E94}" presName="level" presStyleLbl="node1" presStyleIdx="0" presStyleCnt="3" custLinFactNeighborX="-491" custLinFactNeighborY="5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88FD2-2613-4A17-BE82-84050AD47EBA}" type="pres">
      <dgm:prSet presAssocID="{714FC376-7A12-4A0F-930C-2CC7B6FD9E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6C038-24CF-46D9-B3EA-586B730C9BE7}" type="pres">
      <dgm:prSet presAssocID="{2E9E3FF9-B43F-4253-92E5-32124152E6F1}" presName="Name8" presStyleCnt="0"/>
      <dgm:spPr/>
    </dgm:pt>
    <dgm:pt modelId="{A26BC2E5-4EFF-4500-AB8D-11A80C1AD174}" type="pres">
      <dgm:prSet presAssocID="{2E9E3FF9-B43F-4253-92E5-32124152E6F1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64663-313D-45F1-B210-2ADEE93F22F5}" type="pres">
      <dgm:prSet presAssocID="{2E9E3FF9-B43F-4253-92E5-32124152E6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3EA88-1432-4CFB-9DA0-41AB3D54DF7E}" type="pres">
      <dgm:prSet presAssocID="{92D3B305-D470-4B2B-8E36-E1934240EB27}" presName="Name8" presStyleCnt="0"/>
      <dgm:spPr/>
    </dgm:pt>
    <dgm:pt modelId="{46F5857F-0D1F-4EB5-A739-0C7E1FEE0FC5}" type="pres">
      <dgm:prSet presAssocID="{92D3B305-D470-4B2B-8E36-E1934240EB27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038E-34E8-4A5D-98DA-02BB7D7332EF}" type="pres">
      <dgm:prSet presAssocID="{92D3B305-D470-4B2B-8E36-E1934240EB2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92D19-48C8-4913-801A-AB5FC940128D}" type="presOf" srcId="{4AFC81C4-8E1F-43E0-B566-1A2949FBBC28}" destId="{65925680-0FD7-4BAD-9632-2FDAB3548717}" srcOrd="0" destOrd="0" presId="urn:microsoft.com/office/officeart/2005/8/layout/pyramid1"/>
    <dgm:cxn modelId="{D5966A26-81B4-46E5-85B4-B6894E82E3B5}" type="presOf" srcId="{2E9E3FF9-B43F-4253-92E5-32124152E6F1}" destId="{8F164663-313D-45F1-B210-2ADEE93F22F5}" srcOrd="1" destOrd="0" presId="urn:microsoft.com/office/officeart/2005/8/layout/pyramid1"/>
    <dgm:cxn modelId="{2EBB3D03-0B6B-4E0E-82D6-1DD5BCD80CC2}" type="presOf" srcId="{2E9E3FF9-B43F-4253-92E5-32124152E6F1}" destId="{A26BC2E5-4EFF-4500-AB8D-11A80C1AD174}" srcOrd="0" destOrd="0" presId="urn:microsoft.com/office/officeart/2005/8/layout/pyramid1"/>
    <dgm:cxn modelId="{E9A0D2CF-B2FD-4341-B43C-A1668D856E4D}" type="presOf" srcId="{92D3B305-D470-4B2B-8E36-E1934240EB27}" destId="{8064038E-34E8-4A5D-98DA-02BB7D7332EF}" srcOrd="1" destOrd="0" presId="urn:microsoft.com/office/officeart/2005/8/layout/pyramid1"/>
    <dgm:cxn modelId="{3F5FA30D-4F5E-43D5-8208-00955F9557BC}" srcId="{4AFC81C4-8E1F-43E0-B566-1A2949FBBC28}" destId="{92D3B305-D470-4B2B-8E36-E1934240EB27}" srcOrd="2" destOrd="0" parTransId="{0F8C622B-A5D7-4DC3-B33F-B54AC81E7D7B}" sibTransId="{F0FFAD7D-94DB-4129-8B58-42D6B5A5C427}"/>
    <dgm:cxn modelId="{46F874A7-047D-42AB-9892-D73DA2E0AC27}" srcId="{4AFC81C4-8E1F-43E0-B566-1A2949FBBC28}" destId="{714FC376-7A12-4A0F-930C-2CC7B6FD9E94}" srcOrd="0" destOrd="0" parTransId="{C373E82B-1E20-4B61-872B-A2C9DCA3B655}" sibTransId="{8F84732E-BDA9-4782-8A30-813283159A0A}"/>
    <dgm:cxn modelId="{0B1945C1-5F0B-442D-9EEB-9969F3F0FD65}" type="presOf" srcId="{92D3B305-D470-4B2B-8E36-E1934240EB27}" destId="{46F5857F-0D1F-4EB5-A739-0C7E1FEE0FC5}" srcOrd="0" destOrd="0" presId="urn:microsoft.com/office/officeart/2005/8/layout/pyramid1"/>
    <dgm:cxn modelId="{7458BAEC-A4BB-4AC1-A82A-D916DDA6C7F9}" srcId="{4AFC81C4-8E1F-43E0-B566-1A2949FBBC28}" destId="{2E9E3FF9-B43F-4253-92E5-32124152E6F1}" srcOrd="1" destOrd="0" parTransId="{147BA1C7-4D69-4C85-AC20-F7A2EB0E6430}" sibTransId="{69E93A10-A9B0-449F-93C3-E62BCBD45EE4}"/>
    <dgm:cxn modelId="{CED9753A-0BE2-44C1-A572-C5F4EF01EC89}" type="presOf" srcId="{714FC376-7A12-4A0F-930C-2CC7B6FD9E94}" destId="{D6888FD2-2613-4A17-BE82-84050AD47EBA}" srcOrd="1" destOrd="0" presId="urn:microsoft.com/office/officeart/2005/8/layout/pyramid1"/>
    <dgm:cxn modelId="{289AC2B0-DB42-418C-9981-367802109FB4}" type="presOf" srcId="{714FC376-7A12-4A0F-930C-2CC7B6FD9E94}" destId="{EE709043-E64E-4AAD-A457-83DE4CB49384}" srcOrd="0" destOrd="0" presId="urn:microsoft.com/office/officeart/2005/8/layout/pyramid1"/>
    <dgm:cxn modelId="{DEA517AF-2AD1-4150-8700-13ED288A3DDD}" type="presParOf" srcId="{65925680-0FD7-4BAD-9632-2FDAB3548717}" destId="{DF33233C-7744-4592-BB16-05DD5A2070A6}" srcOrd="0" destOrd="0" presId="urn:microsoft.com/office/officeart/2005/8/layout/pyramid1"/>
    <dgm:cxn modelId="{599F422B-814E-473C-9543-1EBF0E1F7E30}" type="presParOf" srcId="{DF33233C-7744-4592-BB16-05DD5A2070A6}" destId="{EE709043-E64E-4AAD-A457-83DE4CB49384}" srcOrd="0" destOrd="0" presId="urn:microsoft.com/office/officeart/2005/8/layout/pyramid1"/>
    <dgm:cxn modelId="{D33E56D9-ACB2-4947-86AF-372B02FCF302}" type="presParOf" srcId="{DF33233C-7744-4592-BB16-05DD5A2070A6}" destId="{D6888FD2-2613-4A17-BE82-84050AD47EBA}" srcOrd="1" destOrd="0" presId="urn:microsoft.com/office/officeart/2005/8/layout/pyramid1"/>
    <dgm:cxn modelId="{3720E7A0-2966-4482-BC48-B9E196A0B124}" type="presParOf" srcId="{65925680-0FD7-4BAD-9632-2FDAB3548717}" destId="{7016C038-24CF-46D9-B3EA-586B730C9BE7}" srcOrd="1" destOrd="0" presId="urn:microsoft.com/office/officeart/2005/8/layout/pyramid1"/>
    <dgm:cxn modelId="{4E365DB9-F2CC-4A89-9FEF-9591D952D3FA}" type="presParOf" srcId="{7016C038-24CF-46D9-B3EA-586B730C9BE7}" destId="{A26BC2E5-4EFF-4500-AB8D-11A80C1AD174}" srcOrd="0" destOrd="0" presId="urn:microsoft.com/office/officeart/2005/8/layout/pyramid1"/>
    <dgm:cxn modelId="{0D58691B-712E-4523-8D5E-B5C5A17228D2}" type="presParOf" srcId="{7016C038-24CF-46D9-B3EA-586B730C9BE7}" destId="{8F164663-313D-45F1-B210-2ADEE93F22F5}" srcOrd="1" destOrd="0" presId="urn:microsoft.com/office/officeart/2005/8/layout/pyramid1"/>
    <dgm:cxn modelId="{361362D4-A3E4-4BCC-AB8D-49EC0F168AB1}" type="presParOf" srcId="{65925680-0FD7-4BAD-9632-2FDAB3548717}" destId="{5473EA88-1432-4CFB-9DA0-41AB3D54DF7E}" srcOrd="2" destOrd="0" presId="urn:microsoft.com/office/officeart/2005/8/layout/pyramid1"/>
    <dgm:cxn modelId="{A8D182C7-6EAB-47A3-982D-E218D35DE354}" type="presParOf" srcId="{5473EA88-1432-4CFB-9DA0-41AB3D54DF7E}" destId="{46F5857F-0D1F-4EB5-A739-0C7E1FEE0FC5}" srcOrd="0" destOrd="0" presId="urn:microsoft.com/office/officeart/2005/8/layout/pyramid1"/>
    <dgm:cxn modelId="{DB6408AE-4999-4035-AA37-7CE2357BAA82}" type="presParOf" srcId="{5473EA88-1432-4CFB-9DA0-41AB3D54DF7E}" destId="{8064038E-34E8-4A5D-98DA-02BB7D7332E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97B5E4-5622-4DFD-BA2B-E7E2C0168B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8A52D4-7925-490A-B41D-E4AC02A70E3E}">
      <dgm:prSet phldrT="[Текст]"/>
      <dgm:spPr/>
      <dgm:t>
        <a:bodyPr/>
        <a:lstStyle/>
        <a:p>
          <a:r>
            <a:rPr lang="ru-RU" dirty="0" smtClean="0"/>
            <a:t>Неудовлетворенность качеством и сроками получения медицинской услуги</a:t>
          </a:r>
          <a:endParaRPr lang="ru-RU" dirty="0"/>
        </a:p>
      </dgm:t>
    </dgm:pt>
    <dgm:pt modelId="{5D5018D3-A736-4C3D-859D-DBC772F04849}" type="parTrans" cxnId="{E05753B6-A546-4837-B7DD-CD42E11EFDE9}">
      <dgm:prSet/>
      <dgm:spPr/>
      <dgm:t>
        <a:bodyPr/>
        <a:lstStyle/>
        <a:p>
          <a:endParaRPr lang="ru-RU"/>
        </a:p>
      </dgm:t>
    </dgm:pt>
    <dgm:pt modelId="{4ECC83FD-1E50-48FC-95AA-CCFCD9B6162A}" type="sibTrans" cxnId="{E05753B6-A546-4837-B7DD-CD42E11EFDE9}">
      <dgm:prSet/>
      <dgm:spPr/>
      <dgm:t>
        <a:bodyPr/>
        <a:lstStyle/>
        <a:p>
          <a:endParaRPr lang="ru-RU"/>
        </a:p>
      </dgm:t>
    </dgm:pt>
    <dgm:pt modelId="{6069EA6A-7FF3-43E7-9987-8950525A0246}">
      <dgm:prSet phldrT="[Текст]"/>
      <dgm:spPr/>
      <dgm:t>
        <a:bodyPr/>
        <a:lstStyle/>
        <a:p>
          <a:r>
            <a:rPr lang="ru-RU" dirty="0" smtClean="0"/>
            <a:t>Пациент возвращается домой и ждет врача на дому</a:t>
          </a:r>
          <a:endParaRPr lang="ru-RU" dirty="0"/>
        </a:p>
      </dgm:t>
    </dgm:pt>
    <dgm:pt modelId="{5AB11BDB-1E48-41F2-84B8-9EC7E57A8292}" type="parTrans" cxnId="{23183E92-E9FE-46F6-833C-A61F83C3E9FA}">
      <dgm:prSet/>
      <dgm:spPr/>
      <dgm:t>
        <a:bodyPr/>
        <a:lstStyle/>
        <a:p>
          <a:endParaRPr lang="ru-RU"/>
        </a:p>
      </dgm:t>
    </dgm:pt>
    <dgm:pt modelId="{69F339FD-712E-4419-9DEB-30ACCC89F864}" type="sibTrans" cxnId="{23183E92-E9FE-46F6-833C-A61F83C3E9FA}">
      <dgm:prSet/>
      <dgm:spPr/>
      <dgm:t>
        <a:bodyPr/>
        <a:lstStyle/>
        <a:p>
          <a:endParaRPr lang="ru-RU"/>
        </a:p>
      </dgm:t>
    </dgm:pt>
    <dgm:pt modelId="{E2F9878D-3EAF-4D93-900F-59DA0B9534C7}">
      <dgm:prSet phldrT="[Текст]"/>
      <dgm:spPr/>
      <dgm:t>
        <a:bodyPr/>
        <a:lstStyle/>
        <a:p>
          <a:r>
            <a:rPr lang="ru-RU" dirty="0" smtClean="0"/>
            <a:t>Нет отдельного кабинета для приема пациентов с диагнозом НКВИ</a:t>
          </a:r>
          <a:endParaRPr lang="ru-RU" dirty="0"/>
        </a:p>
      </dgm:t>
    </dgm:pt>
    <dgm:pt modelId="{306B653F-6DCF-42DB-BEEA-A750FEF55D60}" type="parTrans" cxnId="{EF371AF6-2846-4681-A3F9-5CC3B4BBF431}">
      <dgm:prSet/>
      <dgm:spPr/>
      <dgm:t>
        <a:bodyPr/>
        <a:lstStyle/>
        <a:p>
          <a:endParaRPr lang="ru-RU"/>
        </a:p>
      </dgm:t>
    </dgm:pt>
    <dgm:pt modelId="{FD628D42-86C7-4E73-BFE9-6D28751818B9}" type="sibTrans" cxnId="{EF371AF6-2846-4681-A3F9-5CC3B4BBF431}">
      <dgm:prSet/>
      <dgm:spPr/>
      <dgm:t>
        <a:bodyPr/>
        <a:lstStyle/>
        <a:p>
          <a:endParaRPr lang="ru-RU"/>
        </a:p>
      </dgm:t>
    </dgm:pt>
    <dgm:pt modelId="{0484390D-2715-4473-AC16-D58EBCAA3E8E}">
      <dgm:prSet phldrT="[Текст]"/>
      <dgm:spPr/>
      <dgm:t>
        <a:bodyPr/>
        <a:lstStyle/>
        <a:p>
          <a:r>
            <a:rPr lang="ru-RU" dirty="0" smtClean="0"/>
            <a:t>Потеря времени на  распределение заявки по участкам врачей</a:t>
          </a:r>
          <a:endParaRPr lang="ru-RU" dirty="0"/>
        </a:p>
      </dgm:t>
    </dgm:pt>
    <dgm:pt modelId="{81EF70CA-5F56-4193-8943-8E3ECCEABDA6}" type="parTrans" cxnId="{1667AE0C-AE86-45C5-AF1E-791A5CEE8569}">
      <dgm:prSet/>
      <dgm:spPr/>
      <dgm:t>
        <a:bodyPr/>
        <a:lstStyle/>
        <a:p>
          <a:endParaRPr lang="ru-RU"/>
        </a:p>
      </dgm:t>
    </dgm:pt>
    <dgm:pt modelId="{70BCEF5F-190C-42AD-B349-2651F82FAE46}" type="sibTrans" cxnId="{1667AE0C-AE86-45C5-AF1E-791A5CEE8569}">
      <dgm:prSet/>
      <dgm:spPr/>
      <dgm:t>
        <a:bodyPr/>
        <a:lstStyle/>
        <a:p>
          <a:endParaRPr lang="ru-RU"/>
        </a:p>
      </dgm:t>
    </dgm:pt>
    <dgm:pt modelId="{EF997AB2-5819-4C1B-A9A6-0579064A8DCD}">
      <dgm:prSet/>
      <dgm:spPr/>
      <dgm:t>
        <a:bodyPr/>
        <a:lstStyle/>
        <a:p>
          <a:r>
            <a:rPr lang="ru-RU" dirty="0" smtClean="0"/>
            <a:t>Длительное ожидание врача на дому</a:t>
          </a:r>
          <a:endParaRPr lang="ru-RU" dirty="0"/>
        </a:p>
      </dgm:t>
    </dgm:pt>
    <dgm:pt modelId="{9BB266A8-9FC7-40D1-B4E4-1B0E03BB989E}" type="parTrans" cxnId="{C9933C1A-F98E-47C7-AD59-069A46A17BEF}">
      <dgm:prSet/>
      <dgm:spPr/>
      <dgm:t>
        <a:bodyPr/>
        <a:lstStyle/>
        <a:p>
          <a:endParaRPr lang="ru-RU"/>
        </a:p>
      </dgm:t>
    </dgm:pt>
    <dgm:pt modelId="{36A65918-5E87-4D15-9DA4-FEAB30B5C2F0}" type="sibTrans" cxnId="{C9933C1A-F98E-47C7-AD59-069A46A17BEF}">
      <dgm:prSet/>
      <dgm:spPr/>
      <dgm:t>
        <a:bodyPr/>
        <a:lstStyle/>
        <a:p>
          <a:endParaRPr lang="ru-RU"/>
        </a:p>
      </dgm:t>
    </dgm:pt>
    <dgm:pt modelId="{4EB95FC1-D6CF-4509-9CCA-4E4EF3FC5E4D}">
      <dgm:prSet/>
      <dgm:spPr/>
      <dgm:t>
        <a:bodyPr/>
        <a:lstStyle/>
        <a:p>
          <a:r>
            <a:rPr lang="ru-RU" dirty="0" smtClean="0"/>
            <a:t>Нет дежурного врача  для пациентов с подтвержденным диагнозом НКВИ</a:t>
          </a:r>
          <a:endParaRPr lang="ru-RU" dirty="0"/>
        </a:p>
      </dgm:t>
    </dgm:pt>
    <dgm:pt modelId="{D3896B9D-24E1-46A3-A426-875937F6A1B2}" type="parTrans" cxnId="{7163432C-3669-4D03-8ABE-C9A8F013E0D8}">
      <dgm:prSet/>
      <dgm:spPr/>
      <dgm:t>
        <a:bodyPr/>
        <a:lstStyle/>
        <a:p>
          <a:endParaRPr lang="ru-RU"/>
        </a:p>
      </dgm:t>
    </dgm:pt>
    <dgm:pt modelId="{BB551688-4E7C-4EFA-8F71-E1EF98B77640}" type="sibTrans" cxnId="{7163432C-3669-4D03-8ABE-C9A8F013E0D8}">
      <dgm:prSet/>
      <dgm:spPr/>
      <dgm:t>
        <a:bodyPr/>
        <a:lstStyle/>
        <a:p>
          <a:endParaRPr lang="ru-RU"/>
        </a:p>
      </dgm:t>
    </dgm:pt>
    <dgm:pt modelId="{E7FEB341-0570-446C-A12B-F249A63D7798}">
      <dgm:prSet/>
      <dgm:spPr/>
      <dgm:t>
        <a:bodyPr/>
        <a:lstStyle/>
        <a:p>
          <a:r>
            <a:rPr lang="ru-RU" dirty="0" smtClean="0"/>
            <a:t>Нет свободных машин</a:t>
          </a:r>
          <a:endParaRPr lang="ru-RU" dirty="0"/>
        </a:p>
      </dgm:t>
    </dgm:pt>
    <dgm:pt modelId="{E38DB624-3102-4A31-B26E-174523801AD2}" type="parTrans" cxnId="{282B87DD-8F0A-46EF-B6E0-DB730A01FA00}">
      <dgm:prSet/>
      <dgm:spPr/>
      <dgm:t>
        <a:bodyPr/>
        <a:lstStyle/>
        <a:p>
          <a:endParaRPr lang="ru-RU"/>
        </a:p>
      </dgm:t>
    </dgm:pt>
    <dgm:pt modelId="{2804C9AA-76F5-414A-B2E3-FF90874D0BE2}" type="sibTrans" cxnId="{282B87DD-8F0A-46EF-B6E0-DB730A01FA00}">
      <dgm:prSet/>
      <dgm:spPr/>
      <dgm:t>
        <a:bodyPr/>
        <a:lstStyle/>
        <a:p>
          <a:endParaRPr lang="ru-RU"/>
        </a:p>
      </dgm:t>
    </dgm:pt>
    <dgm:pt modelId="{A7D748B8-BBAF-4B8A-B7BE-4F64A57A1414}">
      <dgm:prSet/>
      <dgm:spPr/>
      <dgm:t>
        <a:bodyPr/>
        <a:lstStyle/>
        <a:p>
          <a:r>
            <a:rPr lang="ru-RU" spc="-1" dirty="0" smtClean="0">
              <a:solidFill>
                <a:srgbClr val="000000"/>
              </a:solidFill>
              <a:latin typeface="Gotham Pro Medium"/>
            </a:rPr>
            <a:t>Отсутствие стандартов работы медицинского персонала для обслуживания пациентов с подтвержденным диагнозом НКВИ</a:t>
          </a:r>
          <a:endParaRPr lang="ru-RU" dirty="0"/>
        </a:p>
      </dgm:t>
    </dgm:pt>
    <dgm:pt modelId="{59B4664D-8295-495C-BDD7-FBC29D1D6840}" type="parTrans" cxnId="{5D904BD5-E105-432B-AAB3-C7847C2F408B}">
      <dgm:prSet/>
      <dgm:spPr/>
      <dgm:t>
        <a:bodyPr/>
        <a:lstStyle/>
        <a:p>
          <a:endParaRPr lang="ru-RU"/>
        </a:p>
      </dgm:t>
    </dgm:pt>
    <dgm:pt modelId="{7858B946-EF61-4AD6-B336-65CC84C1D47D}" type="sibTrans" cxnId="{5D904BD5-E105-432B-AAB3-C7847C2F408B}">
      <dgm:prSet/>
      <dgm:spPr/>
      <dgm:t>
        <a:bodyPr/>
        <a:lstStyle/>
        <a:p>
          <a:endParaRPr lang="ru-RU"/>
        </a:p>
      </dgm:t>
    </dgm:pt>
    <dgm:pt modelId="{01F493B7-2CEB-4E16-9140-B30F892B8B49}" type="pres">
      <dgm:prSet presAssocID="{0E97B5E4-5622-4DFD-BA2B-E7E2C0168B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CFD77C3-47B4-4128-9018-582D3589FD16}" type="pres">
      <dgm:prSet presAssocID="{1F8A52D4-7925-490A-B41D-E4AC02A70E3E}" presName="hierRoot1" presStyleCnt="0"/>
      <dgm:spPr/>
    </dgm:pt>
    <dgm:pt modelId="{9C2D84D8-7ECB-4BD6-9513-D6A0F90BEA70}" type="pres">
      <dgm:prSet presAssocID="{1F8A52D4-7925-490A-B41D-E4AC02A70E3E}" presName="composite" presStyleCnt="0"/>
      <dgm:spPr/>
    </dgm:pt>
    <dgm:pt modelId="{2EEC4DDF-3739-4D97-99A9-D3A4E265D3FD}" type="pres">
      <dgm:prSet presAssocID="{1F8A52D4-7925-490A-B41D-E4AC02A70E3E}" presName="background" presStyleLbl="node0" presStyleIdx="0" presStyleCnt="1"/>
      <dgm:spPr/>
    </dgm:pt>
    <dgm:pt modelId="{9571A26F-6213-469B-AAFF-26E4C575C189}" type="pres">
      <dgm:prSet presAssocID="{1F8A52D4-7925-490A-B41D-E4AC02A70E3E}" presName="text" presStyleLbl="fgAcc0" presStyleIdx="0" presStyleCnt="1" custScaleY="85914" custLinFactNeighborX="458" custLinFactNeighborY="-33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82166B-5303-4854-ADB4-1DB76DADFB03}" type="pres">
      <dgm:prSet presAssocID="{1F8A52D4-7925-490A-B41D-E4AC02A70E3E}" presName="hierChild2" presStyleCnt="0"/>
      <dgm:spPr/>
    </dgm:pt>
    <dgm:pt modelId="{ADCCBD2C-9609-4372-A012-758684322086}" type="pres">
      <dgm:prSet presAssocID="{5AB11BDB-1E48-41F2-84B8-9EC7E57A829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64954026-4BF2-48E8-B8E0-A90150991EA8}" type="pres">
      <dgm:prSet presAssocID="{6069EA6A-7FF3-43E7-9987-8950525A0246}" presName="hierRoot2" presStyleCnt="0"/>
      <dgm:spPr/>
    </dgm:pt>
    <dgm:pt modelId="{B757383B-7C11-4F32-AC4E-D04D2B39B9BE}" type="pres">
      <dgm:prSet presAssocID="{6069EA6A-7FF3-43E7-9987-8950525A0246}" presName="composite2" presStyleCnt="0"/>
      <dgm:spPr/>
    </dgm:pt>
    <dgm:pt modelId="{90A77035-D530-4AD5-A55A-F5DE3DB8FBDB}" type="pres">
      <dgm:prSet presAssocID="{6069EA6A-7FF3-43E7-9987-8950525A0246}" presName="background2" presStyleLbl="node2" presStyleIdx="0" presStyleCnt="3"/>
      <dgm:spPr/>
    </dgm:pt>
    <dgm:pt modelId="{8C02402F-2F46-4240-AC62-896850A38549}" type="pres">
      <dgm:prSet presAssocID="{6069EA6A-7FF3-43E7-9987-8950525A0246}" presName="text2" presStyleLbl="fgAcc2" presStyleIdx="0" presStyleCnt="3" custLinFactNeighborX="-70444" custLinFactNeighborY="-41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42C3DB-4673-4604-926C-E99190854AFA}" type="pres">
      <dgm:prSet presAssocID="{6069EA6A-7FF3-43E7-9987-8950525A0246}" presName="hierChild3" presStyleCnt="0"/>
      <dgm:spPr/>
    </dgm:pt>
    <dgm:pt modelId="{CD73968C-8150-4667-94ED-6A499B5C61EE}" type="pres">
      <dgm:prSet presAssocID="{306B653F-6DCF-42DB-BEEA-A750FEF55D6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177AD52D-0AD6-4B4B-91AD-B9DF41E6B16C}" type="pres">
      <dgm:prSet presAssocID="{E2F9878D-3EAF-4D93-900F-59DA0B9534C7}" presName="hierRoot3" presStyleCnt="0"/>
      <dgm:spPr/>
    </dgm:pt>
    <dgm:pt modelId="{30889D1F-16A6-47A6-87A1-0F0A0FBEBB09}" type="pres">
      <dgm:prSet presAssocID="{E2F9878D-3EAF-4D93-900F-59DA0B9534C7}" presName="composite3" presStyleCnt="0"/>
      <dgm:spPr/>
    </dgm:pt>
    <dgm:pt modelId="{C11AEDD1-66ED-4423-8FCE-12D93F697A95}" type="pres">
      <dgm:prSet presAssocID="{E2F9878D-3EAF-4D93-900F-59DA0B9534C7}" presName="background3" presStyleLbl="node3" presStyleIdx="0" presStyleCnt="4"/>
      <dgm:spPr/>
    </dgm:pt>
    <dgm:pt modelId="{4B106EA2-AD6F-497D-BBC1-052CFAD08861}" type="pres">
      <dgm:prSet presAssocID="{E2F9878D-3EAF-4D93-900F-59DA0B9534C7}" presName="text3" presStyleLbl="fgAcc3" presStyleIdx="0" presStyleCnt="4" custAng="0" custLinFactNeighborX="-29585" custLinFactNeighborY="-4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ADAEE6-50F8-4C1C-BD81-3DDE3A67B677}" type="pres">
      <dgm:prSet presAssocID="{E2F9878D-3EAF-4D93-900F-59DA0B9534C7}" presName="hierChild4" presStyleCnt="0"/>
      <dgm:spPr/>
    </dgm:pt>
    <dgm:pt modelId="{DF423C04-7B42-400C-B30E-8E87322F6225}" type="pres">
      <dgm:prSet presAssocID="{81EF70CA-5F56-4193-8943-8E3ECCEABDA6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6245CFB-841A-4BEF-9ABA-FF556EEEDE65}" type="pres">
      <dgm:prSet presAssocID="{0484390D-2715-4473-AC16-D58EBCAA3E8E}" presName="hierRoot2" presStyleCnt="0"/>
      <dgm:spPr/>
    </dgm:pt>
    <dgm:pt modelId="{2B70DF8C-04BA-413E-B198-7EED8F87250D}" type="pres">
      <dgm:prSet presAssocID="{0484390D-2715-4473-AC16-D58EBCAA3E8E}" presName="composite2" presStyleCnt="0"/>
      <dgm:spPr/>
    </dgm:pt>
    <dgm:pt modelId="{D489BFD2-3310-45A2-A85B-9F13D37F1048}" type="pres">
      <dgm:prSet presAssocID="{0484390D-2715-4473-AC16-D58EBCAA3E8E}" presName="background2" presStyleLbl="node2" presStyleIdx="1" presStyleCnt="3"/>
      <dgm:spPr/>
    </dgm:pt>
    <dgm:pt modelId="{8894CCF2-08D3-4B08-A7F8-382A014EBA7A}" type="pres">
      <dgm:prSet presAssocID="{0484390D-2715-4473-AC16-D58EBCAA3E8E}" presName="text2" presStyleLbl="fgAcc2" presStyleIdx="1" presStyleCnt="3" custLinFactNeighborX="27885" custLinFactNeighborY="-21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F7B894-D43A-4767-905A-FE3C334CA322}" type="pres">
      <dgm:prSet presAssocID="{0484390D-2715-4473-AC16-D58EBCAA3E8E}" presName="hierChild3" presStyleCnt="0"/>
      <dgm:spPr/>
    </dgm:pt>
    <dgm:pt modelId="{7A31A2D4-60DB-420B-960B-D223CC442DD6}" type="pres">
      <dgm:prSet presAssocID="{D3896B9D-24E1-46A3-A426-875937F6A1B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7D6EF105-007C-4490-9525-A159320E1C16}" type="pres">
      <dgm:prSet presAssocID="{4EB95FC1-D6CF-4509-9CCA-4E4EF3FC5E4D}" presName="hierRoot3" presStyleCnt="0"/>
      <dgm:spPr/>
    </dgm:pt>
    <dgm:pt modelId="{E4AC1628-9C5C-47A4-9A4B-BCAA2B9DB82E}" type="pres">
      <dgm:prSet presAssocID="{4EB95FC1-D6CF-4509-9CCA-4E4EF3FC5E4D}" presName="composite3" presStyleCnt="0"/>
      <dgm:spPr/>
    </dgm:pt>
    <dgm:pt modelId="{DC21D2BF-6EA2-4C5E-8A76-3CBD0F1E2A99}" type="pres">
      <dgm:prSet presAssocID="{4EB95FC1-D6CF-4509-9CCA-4E4EF3FC5E4D}" presName="background3" presStyleLbl="node3" presStyleIdx="1" presStyleCnt="4"/>
      <dgm:spPr/>
    </dgm:pt>
    <dgm:pt modelId="{7B1C754F-CFD6-4EEE-B16B-DB02FCF73146}" type="pres">
      <dgm:prSet presAssocID="{4EB95FC1-D6CF-4509-9CCA-4E4EF3FC5E4D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509AAC-F3F3-4141-9311-33A116BDD2A9}" type="pres">
      <dgm:prSet presAssocID="{4EB95FC1-D6CF-4509-9CCA-4E4EF3FC5E4D}" presName="hierChild4" presStyleCnt="0"/>
      <dgm:spPr/>
    </dgm:pt>
    <dgm:pt modelId="{F5058002-5C7C-4BFB-8D42-E1E47F98B585}" type="pres">
      <dgm:prSet presAssocID="{9BB266A8-9FC7-40D1-B4E4-1B0E03BB989E}" presName="Name10" presStyleLbl="parChTrans1D2" presStyleIdx="2" presStyleCnt="3"/>
      <dgm:spPr/>
      <dgm:t>
        <a:bodyPr/>
        <a:lstStyle/>
        <a:p>
          <a:endParaRPr lang="ru-RU"/>
        </a:p>
      </dgm:t>
    </dgm:pt>
    <dgm:pt modelId="{49ACB6BA-EE5C-4D29-B783-C843B83DACF7}" type="pres">
      <dgm:prSet presAssocID="{EF997AB2-5819-4C1B-A9A6-0579064A8DCD}" presName="hierRoot2" presStyleCnt="0"/>
      <dgm:spPr/>
    </dgm:pt>
    <dgm:pt modelId="{53A60E85-7A0F-4581-8A9C-BE3022298043}" type="pres">
      <dgm:prSet presAssocID="{EF997AB2-5819-4C1B-A9A6-0579064A8DCD}" presName="composite2" presStyleCnt="0"/>
      <dgm:spPr/>
    </dgm:pt>
    <dgm:pt modelId="{22A3F9AB-FED1-4D4A-9C09-0880D202B2B4}" type="pres">
      <dgm:prSet presAssocID="{EF997AB2-5819-4C1B-A9A6-0579064A8DCD}" presName="background2" presStyleLbl="node2" presStyleIdx="2" presStyleCnt="3"/>
      <dgm:spPr/>
    </dgm:pt>
    <dgm:pt modelId="{76E81169-EE66-4E59-A33D-EF149EE43142}" type="pres">
      <dgm:prSet presAssocID="{EF997AB2-5819-4C1B-A9A6-0579064A8DCD}" presName="text2" presStyleLbl="fgAcc2" presStyleIdx="2" presStyleCnt="3" custLinFactNeighborX="-6859" custLinFactNeighborY="-413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E7380-95CB-48D1-A86B-26057D69BCA3}" type="pres">
      <dgm:prSet presAssocID="{EF997AB2-5819-4C1B-A9A6-0579064A8DCD}" presName="hierChild3" presStyleCnt="0"/>
      <dgm:spPr/>
    </dgm:pt>
    <dgm:pt modelId="{3CF8B2B5-1D40-4380-99BD-5F9129576A39}" type="pres">
      <dgm:prSet presAssocID="{59B4664D-8295-495C-BDD7-FBC29D1D6840}" presName="Name17" presStyleLbl="parChTrans1D3" presStyleIdx="2" presStyleCnt="4"/>
      <dgm:spPr/>
      <dgm:t>
        <a:bodyPr/>
        <a:lstStyle/>
        <a:p>
          <a:endParaRPr lang="ru-RU"/>
        </a:p>
      </dgm:t>
    </dgm:pt>
    <dgm:pt modelId="{07C1DD31-55F6-4B5D-81B4-02DE4C0F1FD4}" type="pres">
      <dgm:prSet presAssocID="{A7D748B8-BBAF-4B8A-B7BE-4F64A57A1414}" presName="hierRoot3" presStyleCnt="0"/>
      <dgm:spPr/>
    </dgm:pt>
    <dgm:pt modelId="{3022E6F7-7024-462A-B8A2-6BB1632FC27C}" type="pres">
      <dgm:prSet presAssocID="{A7D748B8-BBAF-4B8A-B7BE-4F64A57A1414}" presName="composite3" presStyleCnt="0"/>
      <dgm:spPr/>
    </dgm:pt>
    <dgm:pt modelId="{2239C78D-2F4A-4A6D-B4E2-5F2B5F51B867}" type="pres">
      <dgm:prSet presAssocID="{A7D748B8-BBAF-4B8A-B7BE-4F64A57A1414}" presName="background3" presStyleLbl="node3" presStyleIdx="2" presStyleCnt="4"/>
      <dgm:spPr/>
    </dgm:pt>
    <dgm:pt modelId="{077D3F5A-CFEB-4A5F-AFBD-0E13D6C2B5BD}" type="pres">
      <dgm:prSet presAssocID="{A7D748B8-BBAF-4B8A-B7BE-4F64A57A1414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A1692E-8DE0-46C3-BFED-C612228F20A8}" type="pres">
      <dgm:prSet presAssocID="{A7D748B8-BBAF-4B8A-B7BE-4F64A57A1414}" presName="hierChild4" presStyleCnt="0"/>
      <dgm:spPr/>
    </dgm:pt>
    <dgm:pt modelId="{B9D24AE4-24DA-4112-84FD-6F5FD9A0BEC4}" type="pres">
      <dgm:prSet presAssocID="{E38DB624-3102-4A31-B26E-174523801AD2}" presName="Name17" presStyleLbl="parChTrans1D3" presStyleIdx="3" presStyleCnt="4"/>
      <dgm:spPr/>
      <dgm:t>
        <a:bodyPr/>
        <a:lstStyle/>
        <a:p>
          <a:endParaRPr lang="ru-RU"/>
        </a:p>
      </dgm:t>
    </dgm:pt>
    <dgm:pt modelId="{1B09BE44-DCB6-48E7-88E3-06BADD6018D3}" type="pres">
      <dgm:prSet presAssocID="{E7FEB341-0570-446C-A12B-F249A63D7798}" presName="hierRoot3" presStyleCnt="0"/>
      <dgm:spPr/>
    </dgm:pt>
    <dgm:pt modelId="{797F2DD0-C23D-485C-8DFB-4AF9A4EEDC87}" type="pres">
      <dgm:prSet presAssocID="{E7FEB341-0570-446C-A12B-F249A63D7798}" presName="composite3" presStyleCnt="0"/>
      <dgm:spPr/>
    </dgm:pt>
    <dgm:pt modelId="{C332CD1A-CE46-45A4-8B4A-79F1A49F603A}" type="pres">
      <dgm:prSet presAssocID="{E7FEB341-0570-446C-A12B-F249A63D7798}" presName="background3" presStyleLbl="node3" presStyleIdx="3" presStyleCnt="4"/>
      <dgm:spPr/>
    </dgm:pt>
    <dgm:pt modelId="{43B83BCC-6E6B-4967-9A07-FF834DAE0BA9}" type="pres">
      <dgm:prSet presAssocID="{E7FEB341-0570-446C-A12B-F249A63D7798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9D6837-9A50-4CD4-A8AF-868F4A27BA21}" type="pres">
      <dgm:prSet presAssocID="{E7FEB341-0570-446C-A12B-F249A63D7798}" presName="hierChild4" presStyleCnt="0"/>
      <dgm:spPr/>
    </dgm:pt>
  </dgm:ptLst>
  <dgm:cxnLst>
    <dgm:cxn modelId="{C9933C1A-F98E-47C7-AD59-069A46A17BEF}" srcId="{1F8A52D4-7925-490A-B41D-E4AC02A70E3E}" destId="{EF997AB2-5819-4C1B-A9A6-0579064A8DCD}" srcOrd="2" destOrd="0" parTransId="{9BB266A8-9FC7-40D1-B4E4-1B0E03BB989E}" sibTransId="{36A65918-5E87-4D15-9DA4-FEAB30B5C2F0}"/>
    <dgm:cxn modelId="{23183E92-E9FE-46F6-833C-A61F83C3E9FA}" srcId="{1F8A52D4-7925-490A-B41D-E4AC02A70E3E}" destId="{6069EA6A-7FF3-43E7-9987-8950525A0246}" srcOrd="0" destOrd="0" parTransId="{5AB11BDB-1E48-41F2-84B8-9EC7E57A8292}" sibTransId="{69F339FD-712E-4419-9DEB-30ACCC89F864}"/>
    <dgm:cxn modelId="{40D1AB70-06D7-4964-BB55-E276F615C16F}" type="presOf" srcId="{306B653F-6DCF-42DB-BEEA-A750FEF55D60}" destId="{CD73968C-8150-4667-94ED-6A499B5C61EE}" srcOrd="0" destOrd="0" presId="urn:microsoft.com/office/officeart/2005/8/layout/hierarchy1"/>
    <dgm:cxn modelId="{9482C1D5-ED3B-4DE7-8129-CB28A50E211E}" type="presOf" srcId="{59B4664D-8295-495C-BDD7-FBC29D1D6840}" destId="{3CF8B2B5-1D40-4380-99BD-5F9129576A39}" srcOrd="0" destOrd="0" presId="urn:microsoft.com/office/officeart/2005/8/layout/hierarchy1"/>
    <dgm:cxn modelId="{282B87DD-8F0A-46EF-B6E0-DB730A01FA00}" srcId="{EF997AB2-5819-4C1B-A9A6-0579064A8DCD}" destId="{E7FEB341-0570-446C-A12B-F249A63D7798}" srcOrd="1" destOrd="0" parTransId="{E38DB624-3102-4A31-B26E-174523801AD2}" sibTransId="{2804C9AA-76F5-414A-B2E3-FF90874D0BE2}"/>
    <dgm:cxn modelId="{4B272094-7CCA-4CC8-A721-B3F0424837A5}" type="presOf" srcId="{5AB11BDB-1E48-41F2-84B8-9EC7E57A8292}" destId="{ADCCBD2C-9609-4372-A012-758684322086}" srcOrd="0" destOrd="0" presId="urn:microsoft.com/office/officeart/2005/8/layout/hierarchy1"/>
    <dgm:cxn modelId="{53236B5C-63FD-4328-B024-EEE0A6B359DF}" type="presOf" srcId="{D3896B9D-24E1-46A3-A426-875937F6A1B2}" destId="{7A31A2D4-60DB-420B-960B-D223CC442DD6}" srcOrd="0" destOrd="0" presId="urn:microsoft.com/office/officeart/2005/8/layout/hierarchy1"/>
    <dgm:cxn modelId="{26FE22DB-A5BC-4586-9D4D-F5A2226F7D49}" type="presOf" srcId="{6069EA6A-7FF3-43E7-9987-8950525A0246}" destId="{8C02402F-2F46-4240-AC62-896850A38549}" srcOrd="0" destOrd="0" presId="urn:microsoft.com/office/officeart/2005/8/layout/hierarchy1"/>
    <dgm:cxn modelId="{5D904BD5-E105-432B-AAB3-C7847C2F408B}" srcId="{EF997AB2-5819-4C1B-A9A6-0579064A8DCD}" destId="{A7D748B8-BBAF-4B8A-B7BE-4F64A57A1414}" srcOrd="0" destOrd="0" parTransId="{59B4664D-8295-495C-BDD7-FBC29D1D6840}" sibTransId="{7858B946-EF61-4AD6-B336-65CC84C1D47D}"/>
    <dgm:cxn modelId="{E05753B6-A546-4837-B7DD-CD42E11EFDE9}" srcId="{0E97B5E4-5622-4DFD-BA2B-E7E2C0168B06}" destId="{1F8A52D4-7925-490A-B41D-E4AC02A70E3E}" srcOrd="0" destOrd="0" parTransId="{5D5018D3-A736-4C3D-859D-DBC772F04849}" sibTransId="{4ECC83FD-1E50-48FC-95AA-CCFCD9B6162A}"/>
    <dgm:cxn modelId="{27641FBD-18FE-40BC-84E9-88A4388C3EC8}" type="presOf" srcId="{1F8A52D4-7925-490A-B41D-E4AC02A70E3E}" destId="{9571A26F-6213-469B-AAFF-26E4C575C189}" srcOrd="0" destOrd="0" presId="urn:microsoft.com/office/officeart/2005/8/layout/hierarchy1"/>
    <dgm:cxn modelId="{6F4FA9E4-69D0-4589-AC1A-47F926C9BA8A}" type="presOf" srcId="{9BB266A8-9FC7-40D1-B4E4-1B0E03BB989E}" destId="{F5058002-5C7C-4BFB-8D42-E1E47F98B585}" srcOrd="0" destOrd="0" presId="urn:microsoft.com/office/officeart/2005/8/layout/hierarchy1"/>
    <dgm:cxn modelId="{A5EFACFD-F95D-4AF6-9631-37373822724A}" type="presOf" srcId="{4EB95FC1-D6CF-4509-9CCA-4E4EF3FC5E4D}" destId="{7B1C754F-CFD6-4EEE-B16B-DB02FCF73146}" srcOrd="0" destOrd="0" presId="urn:microsoft.com/office/officeart/2005/8/layout/hierarchy1"/>
    <dgm:cxn modelId="{879AAD4F-257F-4120-9770-0E2C905329F3}" type="presOf" srcId="{0484390D-2715-4473-AC16-D58EBCAA3E8E}" destId="{8894CCF2-08D3-4B08-A7F8-382A014EBA7A}" srcOrd="0" destOrd="0" presId="urn:microsoft.com/office/officeart/2005/8/layout/hierarchy1"/>
    <dgm:cxn modelId="{6444890A-4837-4837-88FB-EDB7981C9234}" type="presOf" srcId="{0E97B5E4-5622-4DFD-BA2B-E7E2C0168B06}" destId="{01F493B7-2CEB-4E16-9140-B30F892B8B49}" srcOrd="0" destOrd="0" presId="urn:microsoft.com/office/officeart/2005/8/layout/hierarchy1"/>
    <dgm:cxn modelId="{7163432C-3669-4D03-8ABE-C9A8F013E0D8}" srcId="{0484390D-2715-4473-AC16-D58EBCAA3E8E}" destId="{4EB95FC1-D6CF-4509-9CCA-4E4EF3FC5E4D}" srcOrd="0" destOrd="0" parTransId="{D3896B9D-24E1-46A3-A426-875937F6A1B2}" sibTransId="{BB551688-4E7C-4EFA-8F71-E1EF98B77640}"/>
    <dgm:cxn modelId="{38B28586-86AA-4327-B919-A64C2ECCFD61}" type="presOf" srcId="{EF997AB2-5819-4C1B-A9A6-0579064A8DCD}" destId="{76E81169-EE66-4E59-A33D-EF149EE43142}" srcOrd="0" destOrd="0" presId="urn:microsoft.com/office/officeart/2005/8/layout/hierarchy1"/>
    <dgm:cxn modelId="{DC7FE661-F82A-428F-BE1B-6026279F0014}" type="presOf" srcId="{E2F9878D-3EAF-4D93-900F-59DA0B9534C7}" destId="{4B106EA2-AD6F-497D-BBC1-052CFAD08861}" srcOrd="0" destOrd="0" presId="urn:microsoft.com/office/officeart/2005/8/layout/hierarchy1"/>
    <dgm:cxn modelId="{EF371AF6-2846-4681-A3F9-5CC3B4BBF431}" srcId="{6069EA6A-7FF3-43E7-9987-8950525A0246}" destId="{E2F9878D-3EAF-4D93-900F-59DA0B9534C7}" srcOrd="0" destOrd="0" parTransId="{306B653F-6DCF-42DB-BEEA-A750FEF55D60}" sibTransId="{FD628D42-86C7-4E73-BFE9-6D28751818B9}"/>
    <dgm:cxn modelId="{C9FC688B-8F03-408D-8FC6-08608FE74332}" type="presOf" srcId="{81EF70CA-5F56-4193-8943-8E3ECCEABDA6}" destId="{DF423C04-7B42-400C-B30E-8E87322F6225}" srcOrd="0" destOrd="0" presId="urn:microsoft.com/office/officeart/2005/8/layout/hierarchy1"/>
    <dgm:cxn modelId="{AE17F67B-89B0-4437-BAAA-1E3F29A43254}" type="presOf" srcId="{E7FEB341-0570-446C-A12B-F249A63D7798}" destId="{43B83BCC-6E6B-4967-9A07-FF834DAE0BA9}" srcOrd="0" destOrd="0" presId="urn:microsoft.com/office/officeart/2005/8/layout/hierarchy1"/>
    <dgm:cxn modelId="{1482D8E5-AC59-406F-82B7-9B5E8BB57369}" type="presOf" srcId="{E38DB624-3102-4A31-B26E-174523801AD2}" destId="{B9D24AE4-24DA-4112-84FD-6F5FD9A0BEC4}" srcOrd="0" destOrd="0" presId="urn:microsoft.com/office/officeart/2005/8/layout/hierarchy1"/>
    <dgm:cxn modelId="{1667AE0C-AE86-45C5-AF1E-791A5CEE8569}" srcId="{1F8A52D4-7925-490A-B41D-E4AC02A70E3E}" destId="{0484390D-2715-4473-AC16-D58EBCAA3E8E}" srcOrd="1" destOrd="0" parTransId="{81EF70CA-5F56-4193-8943-8E3ECCEABDA6}" sibTransId="{70BCEF5F-190C-42AD-B349-2651F82FAE46}"/>
    <dgm:cxn modelId="{978DD380-9322-4FEC-A818-7A9AFFD4AF6F}" type="presOf" srcId="{A7D748B8-BBAF-4B8A-B7BE-4F64A57A1414}" destId="{077D3F5A-CFEB-4A5F-AFBD-0E13D6C2B5BD}" srcOrd="0" destOrd="0" presId="urn:microsoft.com/office/officeart/2005/8/layout/hierarchy1"/>
    <dgm:cxn modelId="{40085AC5-8B44-4B46-B871-F587AC17E4A9}" type="presParOf" srcId="{01F493B7-2CEB-4E16-9140-B30F892B8B49}" destId="{2CFD77C3-47B4-4128-9018-582D3589FD16}" srcOrd="0" destOrd="0" presId="urn:microsoft.com/office/officeart/2005/8/layout/hierarchy1"/>
    <dgm:cxn modelId="{189232AE-7BCB-4974-83F5-32C405D6F7CC}" type="presParOf" srcId="{2CFD77C3-47B4-4128-9018-582D3589FD16}" destId="{9C2D84D8-7ECB-4BD6-9513-D6A0F90BEA70}" srcOrd="0" destOrd="0" presId="urn:microsoft.com/office/officeart/2005/8/layout/hierarchy1"/>
    <dgm:cxn modelId="{F22DE7EF-B15B-4B1B-BC03-04B57AAEAB8A}" type="presParOf" srcId="{9C2D84D8-7ECB-4BD6-9513-D6A0F90BEA70}" destId="{2EEC4DDF-3739-4D97-99A9-D3A4E265D3FD}" srcOrd="0" destOrd="0" presId="urn:microsoft.com/office/officeart/2005/8/layout/hierarchy1"/>
    <dgm:cxn modelId="{BF031527-D348-4712-8684-F08A39A637D7}" type="presParOf" srcId="{9C2D84D8-7ECB-4BD6-9513-D6A0F90BEA70}" destId="{9571A26F-6213-469B-AAFF-26E4C575C189}" srcOrd="1" destOrd="0" presId="urn:microsoft.com/office/officeart/2005/8/layout/hierarchy1"/>
    <dgm:cxn modelId="{F96B7379-6C88-469D-AF92-CA665431642C}" type="presParOf" srcId="{2CFD77C3-47B4-4128-9018-582D3589FD16}" destId="{2A82166B-5303-4854-ADB4-1DB76DADFB03}" srcOrd="1" destOrd="0" presId="urn:microsoft.com/office/officeart/2005/8/layout/hierarchy1"/>
    <dgm:cxn modelId="{FBCA3F95-0F60-4B8D-8ACA-3735A9589FF9}" type="presParOf" srcId="{2A82166B-5303-4854-ADB4-1DB76DADFB03}" destId="{ADCCBD2C-9609-4372-A012-758684322086}" srcOrd="0" destOrd="0" presId="urn:microsoft.com/office/officeart/2005/8/layout/hierarchy1"/>
    <dgm:cxn modelId="{2559FE14-E25B-4398-B043-AB8B3BF13B04}" type="presParOf" srcId="{2A82166B-5303-4854-ADB4-1DB76DADFB03}" destId="{64954026-4BF2-48E8-B8E0-A90150991EA8}" srcOrd="1" destOrd="0" presId="urn:microsoft.com/office/officeart/2005/8/layout/hierarchy1"/>
    <dgm:cxn modelId="{55FBB0A8-1B01-4D9B-94E0-EB9E19A9EB82}" type="presParOf" srcId="{64954026-4BF2-48E8-B8E0-A90150991EA8}" destId="{B757383B-7C11-4F32-AC4E-D04D2B39B9BE}" srcOrd="0" destOrd="0" presId="urn:microsoft.com/office/officeart/2005/8/layout/hierarchy1"/>
    <dgm:cxn modelId="{3FBE385A-FF03-4353-84CA-A48538BEE152}" type="presParOf" srcId="{B757383B-7C11-4F32-AC4E-D04D2B39B9BE}" destId="{90A77035-D530-4AD5-A55A-F5DE3DB8FBDB}" srcOrd="0" destOrd="0" presId="urn:microsoft.com/office/officeart/2005/8/layout/hierarchy1"/>
    <dgm:cxn modelId="{DAA950D6-B293-4EFE-83BB-622513FC9AB6}" type="presParOf" srcId="{B757383B-7C11-4F32-AC4E-D04D2B39B9BE}" destId="{8C02402F-2F46-4240-AC62-896850A38549}" srcOrd="1" destOrd="0" presId="urn:microsoft.com/office/officeart/2005/8/layout/hierarchy1"/>
    <dgm:cxn modelId="{FF34A312-A756-4AB7-8C97-BF4296580688}" type="presParOf" srcId="{64954026-4BF2-48E8-B8E0-A90150991EA8}" destId="{3942C3DB-4673-4604-926C-E99190854AFA}" srcOrd="1" destOrd="0" presId="urn:microsoft.com/office/officeart/2005/8/layout/hierarchy1"/>
    <dgm:cxn modelId="{3C503EEB-C87B-47C8-900A-9F4F39041801}" type="presParOf" srcId="{3942C3DB-4673-4604-926C-E99190854AFA}" destId="{CD73968C-8150-4667-94ED-6A499B5C61EE}" srcOrd="0" destOrd="0" presId="urn:microsoft.com/office/officeart/2005/8/layout/hierarchy1"/>
    <dgm:cxn modelId="{605AA5FC-1704-42DF-9CB7-15AC354D1586}" type="presParOf" srcId="{3942C3DB-4673-4604-926C-E99190854AFA}" destId="{177AD52D-0AD6-4B4B-91AD-B9DF41E6B16C}" srcOrd="1" destOrd="0" presId="urn:microsoft.com/office/officeart/2005/8/layout/hierarchy1"/>
    <dgm:cxn modelId="{D27D88D6-3CF4-4AFA-9175-DF7FB9E4F669}" type="presParOf" srcId="{177AD52D-0AD6-4B4B-91AD-B9DF41E6B16C}" destId="{30889D1F-16A6-47A6-87A1-0F0A0FBEBB09}" srcOrd="0" destOrd="0" presId="urn:microsoft.com/office/officeart/2005/8/layout/hierarchy1"/>
    <dgm:cxn modelId="{6423AE0D-3EE3-450F-A9AC-4719D685E2B6}" type="presParOf" srcId="{30889D1F-16A6-47A6-87A1-0F0A0FBEBB09}" destId="{C11AEDD1-66ED-4423-8FCE-12D93F697A95}" srcOrd="0" destOrd="0" presId="urn:microsoft.com/office/officeart/2005/8/layout/hierarchy1"/>
    <dgm:cxn modelId="{A24F459B-A969-4159-A504-30BE98BE8C66}" type="presParOf" srcId="{30889D1F-16A6-47A6-87A1-0F0A0FBEBB09}" destId="{4B106EA2-AD6F-497D-BBC1-052CFAD08861}" srcOrd="1" destOrd="0" presId="urn:microsoft.com/office/officeart/2005/8/layout/hierarchy1"/>
    <dgm:cxn modelId="{3C832F9B-AA23-4349-8E2E-6C5E64CF2A83}" type="presParOf" srcId="{177AD52D-0AD6-4B4B-91AD-B9DF41E6B16C}" destId="{45ADAEE6-50F8-4C1C-BD81-3DDE3A67B677}" srcOrd="1" destOrd="0" presId="urn:microsoft.com/office/officeart/2005/8/layout/hierarchy1"/>
    <dgm:cxn modelId="{6F38D525-4AD0-4948-A6A4-87D522C432E4}" type="presParOf" srcId="{2A82166B-5303-4854-ADB4-1DB76DADFB03}" destId="{DF423C04-7B42-400C-B30E-8E87322F6225}" srcOrd="2" destOrd="0" presId="urn:microsoft.com/office/officeart/2005/8/layout/hierarchy1"/>
    <dgm:cxn modelId="{0C52050C-92E0-42DA-8483-8E052C491C26}" type="presParOf" srcId="{2A82166B-5303-4854-ADB4-1DB76DADFB03}" destId="{E6245CFB-841A-4BEF-9ABA-FF556EEEDE65}" srcOrd="3" destOrd="0" presId="urn:microsoft.com/office/officeart/2005/8/layout/hierarchy1"/>
    <dgm:cxn modelId="{58524E28-632E-451A-92B1-E7446E5F32BB}" type="presParOf" srcId="{E6245CFB-841A-4BEF-9ABA-FF556EEEDE65}" destId="{2B70DF8C-04BA-413E-B198-7EED8F87250D}" srcOrd="0" destOrd="0" presId="urn:microsoft.com/office/officeart/2005/8/layout/hierarchy1"/>
    <dgm:cxn modelId="{86990132-50DD-4A9B-BB8A-81EEF28F5A06}" type="presParOf" srcId="{2B70DF8C-04BA-413E-B198-7EED8F87250D}" destId="{D489BFD2-3310-45A2-A85B-9F13D37F1048}" srcOrd="0" destOrd="0" presId="urn:microsoft.com/office/officeart/2005/8/layout/hierarchy1"/>
    <dgm:cxn modelId="{5F22CAF4-0C0F-43A2-9F70-F88949E49E4E}" type="presParOf" srcId="{2B70DF8C-04BA-413E-B198-7EED8F87250D}" destId="{8894CCF2-08D3-4B08-A7F8-382A014EBA7A}" srcOrd="1" destOrd="0" presId="urn:microsoft.com/office/officeart/2005/8/layout/hierarchy1"/>
    <dgm:cxn modelId="{2B2A2AC9-11DA-49CF-867B-04B74DAE30BC}" type="presParOf" srcId="{E6245CFB-841A-4BEF-9ABA-FF556EEEDE65}" destId="{4BF7B894-D43A-4767-905A-FE3C334CA322}" srcOrd="1" destOrd="0" presId="urn:microsoft.com/office/officeart/2005/8/layout/hierarchy1"/>
    <dgm:cxn modelId="{17902293-6EAC-49AC-9A9A-A1C13798A005}" type="presParOf" srcId="{4BF7B894-D43A-4767-905A-FE3C334CA322}" destId="{7A31A2D4-60DB-420B-960B-D223CC442DD6}" srcOrd="0" destOrd="0" presId="urn:microsoft.com/office/officeart/2005/8/layout/hierarchy1"/>
    <dgm:cxn modelId="{3FE40E72-7570-4643-83BD-28D268E72EEA}" type="presParOf" srcId="{4BF7B894-D43A-4767-905A-FE3C334CA322}" destId="{7D6EF105-007C-4490-9525-A159320E1C16}" srcOrd="1" destOrd="0" presId="urn:microsoft.com/office/officeart/2005/8/layout/hierarchy1"/>
    <dgm:cxn modelId="{A8DAF74A-FE9D-4F0D-8F17-90153B5A795D}" type="presParOf" srcId="{7D6EF105-007C-4490-9525-A159320E1C16}" destId="{E4AC1628-9C5C-47A4-9A4B-BCAA2B9DB82E}" srcOrd="0" destOrd="0" presId="urn:microsoft.com/office/officeart/2005/8/layout/hierarchy1"/>
    <dgm:cxn modelId="{99C39CA4-E79D-4DD2-AB09-806177E3DD72}" type="presParOf" srcId="{E4AC1628-9C5C-47A4-9A4B-BCAA2B9DB82E}" destId="{DC21D2BF-6EA2-4C5E-8A76-3CBD0F1E2A99}" srcOrd="0" destOrd="0" presId="urn:microsoft.com/office/officeart/2005/8/layout/hierarchy1"/>
    <dgm:cxn modelId="{B45144E8-F49F-4403-927B-54B9D734507D}" type="presParOf" srcId="{E4AC1628-9C5C-47A4-9A4B-BCAA2B9DB82E}" destId="{7B1C754F-CFD6-4EEE-B16B-DB02FCF73146}" srcOrd="1" destOrd="0" presId="urn:microsoft.com/office/officeart/2005/8/layout/hierarchy1"/>
    <dgm:cxn modelId="{EB8E0BA6-93EE-4202-984B-7532F186F306}" type="presParOf" srcId="{7D6EF105-007C-4490-9525-A159320E1C16}" destId="{91509AAC-F3F3-4141-9311-33A116BDD2A9}" srcOrd="1" destOrd="0" presId="urn:microsoft.com/office/officeart/2005/8/layout/hierarchy1"/>
    <dgm:cxn modelId="{4FA18103-0C73-4E18-A89C-C06B1F8F8154}" type="presParOf" srcId="{2A82166B-5303-4854-ADB4-1DB76DADFB03}" destId="{F5058002-5C7C-4BFB-8D42-E1E47F98B585}" srcOrd="4" destOrd="0" presId="urn:microsoft.com/office/officeart/2005/8/layout/hierarchy1"/>
    <dgm:cxn modelId="{712E28B5-B44F-4E86-8109-AAA85292CB0F}" type="presParOf" srcId="{2A82166B-5303-4854-ADB4-1DB76DADFB03}" destId="{49ACB6BA-EE5C-4D29-B783-C843B83DACF7}" srcOrd="5" destOrd="0" presId="urn:microsoft.com/office/officeart/2005/8/layout/hierarchy1"/>
    <dgm:cxn modelId="{37D8CDCC-B976-40A1-BC2C-088CED8D540C}" type="presParOf" srcId="{49ACB6BA-EE5C-4D29-B783-C843B83DACF7}" destId="{53A60E85-7A0F-4581-8A9C-BE3022298043}" srcOrd="0" destOrd="0" presId="urn:microsoft.com/office/officeart/2005/8/layout/hierarchy1"/>
    <dgm:cxn modelId="{017844E0-714A-4625-98FC-A020C73785DC}" type="presParOf" srcId="{53A60E85-7A0F-4581-8A9C-BE3022298043}" destId="{22A3F9AB-FED1-4D4A-9C09-0880D202B2B4}" srcOrd="0" destOrd="0" presId="urn:microsoft.com/office/officeart/2005/8/layout/hierarchy1"/>
    <dgm:cxn modelId="{D7FF15E7-A664-4A2F-9FD7-206623B0835E}" type="presParOf" srcId="{53A60E85-7A0F-4581-8A9C-BE3022298043}" destId="{76E81169-EE66-4E59-A33D-EF149EE43142}" srcOrd="1" destOrd="0" presId="urn:microsoft.com/office/officeart/2005/8/layout/hierarchy1"/>
    <dgm:cxn modelId="{8CDEBEA1-579A-494C-B342-1DB78CBC1A20}" type="presParOf" srcId="{49ACB6BA-EE5C-4D29-B783-C843B83DACF7}" destId="{366E7380-95CB-48D1-A86B-26057D69BCA3}" srcOrd="1" destOrd="0" presId="urn:microsoft.com/office/officeart/2005/8/layout/hierarchy1"/>
    <dgm:cxn modelId="{ECB8A136-4BB6-4329-ABA7-84ED8F55512E}" type="presParOf" srcId="{366E7380-95CB-48D1-A86B-26057D69BCA3}" destId="{3CF8B2B5-1D40-4380-99BD-5F9129576A39}" srcOrd="0" destOrd="0" presId="urn:microsoft.com/office/officeart/2005/8/layout/hierarchy1"/>
    <dgm:cxn modelId="{2CFD7B27-2B63-4D96-9583-243E9F1777BF}" type="presParOf" srcId="{366E7380-95CB-48D1-A86B-26057D69BCA3}" destId="{07C1DD31-55F6-4B5D-81B4-02DE4C0F1FD4}" srcOrd="1" destOrd="0" presId="urn:microsoft.com/office/officeart/2005/8/layout/hierarchy1"/>
    <dgm:cxn modelId="{4FB7384D-3090-411E-9BDD-A65F84996A66}" type="presParOf" srcId="{07C1DD31-55F6-4B5D-81B4-02DE4C0F1FD4}" destId="{3022E6F7-7024-462A-B8A2-6BB1632FC27C}" srcOrd="0" destOrd="0" presId="urn:microsoft.com/office/officeart/2005/8/layout/hierarchy1"/>
    <dgm:cxn modelId="{62A49785-0114-4222-819A-8006E30C1605}" type="presParOf" srcId="{3022E6F7-7024-462A-B8A2-6BB1632FC27C}" destId="{2239C78D-2F4A-4A6D-B4E2-5F2B5F51B867}" srcOrd="0" destOrd="0" presId="urn:microsoft.com/office/officeart/2005/8/layout/hierarchy1"/>
    <dgm:cxn modelId="{A17AFBA9-FA5C-48CE-B4EA-5BC1357618F0}" type="presParOf" srcId="{3022E6F7-7024-462A-B8A2-6BB1632FC27C}" destId="{077D3F5A-CFEB-4A5F-AFBD-0E13D6C2B5BD}" srcOrd="1" destOrd="0" presId="urn:microsoft.com/office/officeart/2005/8/layout/hierarchy1"/>
    <dgm:cxn modelId="{67866B8A-106E-4A4A-9606-CE931CA69065}" type="presParOf" srcId="{07C1DD31-55F6-4B5D-81B4-02DE4C0F1FD4}" destId="{41A1692E-8DE0-46C3-BFED-C612228F20A8}" srcOrd="1" destOrd="0" presId="urn:microsoft.com/office/officeart/2005/8/layout/hierarchy1"/>
    <dgm:cxn modelId="{7B7FF6BF-55B3-4A1C-AFB5-CB75B5DE3219}" type="presParOf" srcId="{366E7380-95CB-48D1-A86B-26057D69BCA3}" destId="{B9D24AE4-24DA-4112-84FD-6F5FD9A0BEC4}" srcOrd="2" destOrd="0" presId="urn:microsoft.com/office/officeart/2005/8/layout/hierarchy1"/>
    <dgm:cxn modelId="{C4E6FDA8-75E2-4E22-9670-EE6895525F6A}" type="presParOf" srcId="{366E7380-95CB-48D1-A86B-26057D69BCA3}" destId="{1B09BE44-DCB6-48E7-88E3-06BADD6018D3}" srcOrd="3" destOrd="0" presId="urn:microsoft.com/office/officeart/2005/8/layout/hierarchy1"/>
    <dgm:cxn modelId="{61256A4B-4252-477A-9475-754757982C57}" type="presParOf" srcId="{1B09BE44-DCB6-48E7-88E3-06BADD6018D3}" destId="{797F2DD0-C23D-485C-8DFB-4AF9A4EEDC87}" srcOrd="0" destOrd="0" presId="urn:microsoft.com/office/officeart/2005/8/layout/hierarchy1"/>
    <dgm:cxn modelId="{A20E746D-41A5-48D1-8C2A-54596701D4DA}" type="presParOf" srcId="{797F2DD0-C23D-485C-8DFB-4AF9A4EEDC87}" destId="{C332CD1A-CE46-45A4-8B4A-79F1A49F603A}" srcOrd="0" destOrd="0" presId="urn:microsoft.com/office/officeart/2005/8/layout/hierarchy1"/>
    <dgm:cxn modelId="{0E3934C6-EF36-418F-83B9-C93155E52BFA}" type="presParOf" srcId="{797F2DD0-C23D-485C-8DFB-4AF9A4EEDC87}" destId="{43B83BCC-6E6B-4967-9A07-FF834DAE0BA9}" srcOrd="1" destOrd="0" presId="urn:microsoft.com/office/officeart/2005/8/layout/hierarchy1"/>
    <dgm:cxn modelId="{93FFAF07-3BE6-46E3-9BAF-825B1A110FBE}" type="presParOf" srcId="{1B09BE44-DCB6-48E7-88E3-06BADD6018D3}" destId="{199D6837-9A50-4CD4-A8AF-868F4A27BA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09043-E64E-4AAD-A457-83DE4CB49384}">
      <dsp:nvSpPr>
        <dsp:cNvPr id="0" name=""/>
        <dsp:cNvSpPr/>
      </dsp:nvSpPr>
      <dsp:spPr>
        <a:xfrm>
          <a:off x="2316826" y="10387"/>
          <a:ext cx="2328258" cy="1806457"/>
        </a:xfrm>
        <a:prstGeom prst="trapezoid">
          <a:avLst>
            <a:gd name="adj" fmla="val 64443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Федеральный уровень</a:t>
          </a:r>
          <a:endParaRPr lang="ru-RU" sz="2700" kern="1200" dirty="0"/>
        </a:p>
      </dsp:txBody>
      <dsp:txXfrm>
        <a:off x="2316826" y="10387"/>
        <a:ext cx="2328258" cy="1806457"/>
      </dsp:txXfrm>
    </dsp:sp>
    <dsp:sp modelId="{A26BC2E5-4EFF-4500-AB8D-11A80C1AD174}">
      <dsp:nvSpPr>
        <dsp:cNvPr id="0" name=""/>
        <dsp:cNvSpPr/>
      </dsp:nvSpPr>
      <dsp:spPr>
        <a:xfrm>
          <a:off x="1164129" y="1806457"/>
          <a:ext cx="4656517" cy="1806457"/>
        </a:xfrm>
        <a:prstGeom prst="trapezoid">
          <a:avLst>
            <a:gd name="adj" fmla="val 64443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Региональный уровень</a:t>
          </a:r>
          <a:endParaRPr lang="ru-RU" sz="2700" kern="1200" dirty="0"/>
        </a:p>
      </dsp:txBody>
      <dsp:txXfrm>
        <a:off x="1979019" y="1806457"/>
        <a:ext cx="3026736" cy="1806457"/>
      </dsp:txXfrm>
    </dsp:sp>
    <dsp:sp modelId="{46F5857F-0D1F-4EB5-A739-0C7E1FEE0FC5}">
      <dsp:nvSpPr>
        <dsp:cNvPr id="0" name=""/>
        <dsp:cNvSpPr/>
      </dsp:nvSpPr>
      <dsp:spPr>
        <a:xfrm>
          <a:off x="0" y="3612914"/>
          <a:ext cx="6984775" cy="1806457"/>
        </a:xfrm>
        <a:prstGeom prst="trapezoid">
          <a:avLst>
            <a:gd name="adj" fmla="val 644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Уровень медицинской организации</a:t>
          </a:r>
          <a:endParaRPr lang="ru-RU" sz="2700" kern="1200" dirty="0"/>
        </a:p>
      </dsp:txBody>
      <dsp:txXfrm>
        <a:off x="1222335" y="3612914"/>
        <a:ext cx="4540104" cy="1806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24AE4-24DA-4112-84FD-6F5FD9A0BEC4}">
      <dsp:nvSpPr>
        <dsp:cNvPr id="0" name=""/>
        <dsp:cNvSpPr/>
      </dsp:nvSpPr>
      <dsp:spPr>
        <a:xfrm>
          <a:off x="7859013" y="2617663"/>
          <a:ext cx="1470712" cy="1197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894"/>
              </a:lnTo>
              <a:lnTo>
                <a:pt x="1470712" y="996894"/>
              </a:lnTo>
              <a:lnTo>
                <a:pt x="1470712" y="11973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8B2B5-1D40-4380-99BD-5F9129576A39}">
      <dsp:nvSpPr>
        <dsp:cNvPr id="0" name=""/>
        <dsp:cNvSpPr/>
      </dsp:nvSpPr>
      <dsp:spPr>
        <a:xfrm>
          <a:off x="6685125" y="2617663"/>
          <a:ext cx="1173887" cy="1197343"/>
        </a:xfrm>
        <a:custGeom>
          <a:avLst/>
          <a:gdLst/>
          <a:ahLst/>
          <a:cxnLst/>
          <a:rect l="0" t="0" r="0" b="0"/>
          <a:pathLst>
            <a:path>
              <a:moveTo>
                <a:pt x="1173887" y="0"/>
              </a:moveTo>
              <a:lnTo>
                <a:pt x="1173887" y="996894"/>
              </a:lnTo>
              <a:lnTo>
                <a:pt x="0" y="996894"/>
              </a:lnTo>
              <a:lnTo>
                <a:pt x="0" y="11973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58002-5C7C-4BFB-8D42-E1E47F98B585}">
      <dsp:nvSpPr>
        <dsp:cNvPr id="0" name=""/>
        <dsp:cNvSpPr/>
      </dsp:nvSpPr>
      <dsp:spPr>
        <a:xfrm>
          <a:off x="4711585" y="952052"/>
          <a:ext cx="3147427" cy="291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72"/>
              </a:lnTo>
              <a:lnTo>
                <a:pt x="3147427" y="91172"/>
              </a:lnTo>
              <a:lnTo>
                <a:pt x="3147427" y="29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1A2D4-60DB-420B-960B-D223CC442DD6}">
      <dsp:nvSpPr>
        <dsp:cNvPr id="0" name=""/>
        <dsp:cNvSpPr/>
      </dsp:nvSpPr>
      <dsp:spPr>
        <a:xfrm>
          <a:off x="4040525" y="2895731"/>
          <a:ext cx="603365" cy="919275"/>
        </a:xfrm>
        <a:custGeom>
          <a:avLst/>
          <a:gdLst/>
          <a:ahLst/>
          <a:cxnLst/>
          <a:rect l="0" t="0" r="0" b="0"/>
          <a:pathLst>
            <a:path>
              <a:moveTo>
                <a:pt x="603365" y="0"/>
              </a:moveTo>
              <a:lnTo>
                <a:pt x="603365" y="718826"/>
              </a:lnTo>
              <a:lnTo>
                <a:pt x="0" y="718826"/>
              </a:lnTo>
              <a:lnTo>
                <a:pt x="0" y="91927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423C04-7B42-400C-B30E-8E87322F6225}">
      <dsp:nvSpPr>
        <dsp:cNvPr id="0" name=""/>
        <dsp:cNvSpPr/>
      </dsp:nvSpPr>
      <dsp:spPr>
        <a:xfrm>
          <a:off x="4598170" y="952052"/>
          <a:ext cx="91440" cy="569689"/>
        </a:xfrm>
        <a:custGeom>
          <a:avLst/>
          <a:gdLst/>
          <a:ahLst/>
          <a:cxnLst/>
          <a:rect l="0" t="0" r="0" b="0"/>
          <a:pathLst>
            <a:path>
              <a:moveTo>
                <a:pt x="113414" y="0"/>
              </a:moveTo>
              <a:lnTo>
                <a:pt x="113414" y="369240"/>
              </a:lnTo>
              <a:lnTo>
                <a:pt x="45720" y="369240"/>
              </a:lnTo>
              <a:lnTo>
                <a:pt x="45720" y="5696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73968C-8150-4667-94ED-6A499B5C61EE}">
      <dsp:nvSpPr>
        <dsp:cNvPr id="0" name=""/>
        <dsp:cNvSpPr/>
      </dsp:nvSpPr>
      <dsp:spPr>
        <a:xfrm>
          <a:off x="795743" y="2617663"/>
          <a:ext cx="91440" cy="11305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305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CBD2C-9609-4372-A012-758684322086}">
      <dsp:nvSpPr>
        <dsp:cNvPr id="0" name=""/>
        <dsp:cNvSpPr/>
      </dsp:nvSpPr>
      <dsp:spPr>
        <a:xfrm>
          <a:off x="841463" y="952052"/>
          <a:ext cx="3870121" cy="291620"/>
        </a:xfrm>
        <a:custGeom>
          <a:avLst/>
          <a:gdLst/>
          <a:ahLst/>
          <a:cxnLst/>
          <a:rect l="0" t="0" r="0" b="0"/>
          <a:pathLst>
            <a:path>
              <a:moveTo>
                <a:pt x="3870121" y="0"/>
              </a:moveTo>
              <a:lnTo>
                <a:pt x="3870121" y="91172"/>
              </a:lnTo>
              <a:lnTo>
                <a:pt x="0" y="91172"/>
              </a:lnTo>
              <a:lnTo>
                <a:pt x="0" y="291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C4DDF-3739-4D97-99A9-D3A4E265D3FD}">
      <dsp:nvSpPr>
        <dsp:cNvPr id="0" name=""/>
        <dsp:cNvSpPr/>
      </dsp:nvSpPr>
      <dsp:spPr>
        <a:xfrm>
          <a:off x="3629703" y="-228397"/>
          <a:ext cx="2163763" cy="11804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1A26F-6213-469B-AAFF-26E4C575C189}">
      <dsp:nvSpPr>
        <dsp:cNvPr id="0" name=""/>
        <dsp:cNvSpPr/>
      </dsp:nvSpPr>
      <dsp:spPr>
        <a:xfrm>
          <a:off x="3870121" y="0"/>
          <a:ext cx="2163763" cy="1180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Неудовлетворенность качеством и сроками получения медицинской услуги</a:t>
          </a:r>
          <a:endParaRPr lang="ru-RU" sz="1300" kern="1200" dirty="0"/>
        </a:p>
      </dsp:txBody>
      <dsp:txXfrm>
        <a:off x="3904695" y="34574"/>
        <a:ext cx="2094615" cy="1111301"/>
      </dsp:txXfrm>
    </dsp:sp>
    <dsp:sp modelId="{90A77035-D530-4AD5-A55A-F5DE3DB8FBDB}">
      <dsp:nvSpPr>
        <dsp:cNvPr id="0" name=""/>
        <dsp:cNvSpPr/>
      </dsp:nvSpPr>
      <dsp:spPr>
        <a:xfrm>
          <a:off x="-240418" y="1243673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2402F-2F46-4240-AC62-896850A38549}">
      <dsp:nvSpPr>
        <dsp:cNvPr id="0" name=""/>
        <dsp:cNvSpPr/>
      </dsp:nvSpPr>
      <dsp:spPr>
        <a:xfrm>
          <a:off x="0" y="1472070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Пациент возвращается домой и ждет врача на дому</a:t>
          </a:r>
          <a:endParaRPr lang="ru-RU" sz="1300" kern="1200" dirty="0"/>
        </a:p>
      </dsp:txBody>
      <dsp:txXfrm>
        <a:off x="40243" y="1512313"/>
        <a:ext cx="2083277" cy="1293504"/>
      </dsp:txXfrm>
    </dsp:sp>
    <dsp:sp modelId="{C11AEDD1-66ED-4423-8FCE-12D93F697A95}">
      <dsp:nvSpPr>
        <dsp:cNvPr id="0" name=""/>
        <dsp:cNvSpPr/>
      </dsp:nvSpPr>
      <dsp:spPr>
        <a:xfrm>
          <a:off x="-240418" y="3748176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06EA2-AD6F-497D-BBC1-052CFAD08861}">
      <dsp:nvSpPr>
        <dsp:cNvPr id="0" name=""/>
        <dsp:cNvSpPr/>
      </dsp:nvSpPr>
      <dsp:spPr>
        <a:xfrm>
          <a:off x="0" y="3976573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отдельного кабинета для приема пациентов с диагнозом НКВИ</a:t>
          </a:r>
          <a:endParaRPr lang="ru-RU" sz="1300" kern="1200" dirty="0"/>
        </a:p>
      </dsp:txBody>
      <dsp:txXfrm>
        <a:off x="40243" y="4016816"/>
        <a:ext cx="2083277" cy="1293504"/>
      </dsp:txXfrm>
    </dsp:sp>
    <dsp:sp modelId="{D489BFD2-3310-45A2-A85B-9F13D37F1048}">
      <dsp:nvSpPr>
        <dsp:cNvPr id="0" name=""/>
        <dsp:cNvSpPr/>
      </dsp:nvSpPr>
      <dsp:spPr>
        <a:xfrm>
          <a:off x="3562008" y="1521741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4CCF2-08D3-4B08-A7F8-382A014EBA7A}">
      <dsp:nvSpPr>
        <dsp:cNvPr id="0" name=""/>
        <dsp:cNvSpPr/>
      </dsp:nvSpPr>
      <dsp:spPr>
        <a:xfrm>
          <a:off x="3802427" y="1750138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Потеря времени на  распределение заявки по участкам врачей</a:t>
          </a:r>
          <a:endParaRPr lang="ru-RU" sz="1300" kern="1200" dirty="0"/>
        </a:p>
      </dsp:txBody>
      <dsp:txXfrm>
        <a:off x="3842670" y="1790381"/>
        <a:ext cx="2083277" cy="1293504"/>
      </dsp:txXfrm>
    </dsp:sp>
    <dsp:sp modelId="{DC21D2BF-6EA2-4C5E-8A76-3CBD0F1E2A99}">
      <dsp:nvSpPr>
        <dsp:cNvPr id="0" name=""/>
        <dsp:cNvSpPr/>
      </dsp:nvSpPr>
      <dsp:spPr>
        <a:xfrm>
          <a:off x="2958643" y="3815006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C754F-CFD6-4EEE-B16B-DB02FCF73146}">
      <dsp:nvSpPr>
        <dsp:cNvPr id="0" name=""/>
        <dsp:cNvSpPr/>
      </dsp:nvSpPr>
      <dsp:spPr>
        <a:xfrm>
          <a:off x="3199061" y="4043404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дежурного врача  для пациентов с подтвержденным диагнозом НКВИ</a:t>
          </a:r>
          <a:endParaRPr lang="ru-RU" sz="1300" kern="1200" dirty="0"/>
        </a:p>
      </dsp:txBody>
      <dsp:txXfrm>
        <a:off x="3239304" y="4083647"/>
        <a:ext cx="2083277" cy="1293504"/>
      </dsp:txXfrm>
    </dsp:sp>
    <dsp:sp modelId="{22A3F9AB-FED1-4D4A-9C09-0880D202B2B4}">
      <dsp:nvSpPr>
        <dsp:cNvPr id="0" name=""/>
        <dsp:cNvSpPr/>
      </dsp:nvSpPr>
      <dsp:spPr>
        <a:xfrm>
          <a:off x="6777131" y="1243673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81169-EE66-4E59-A33D-EF149EE43142}">
      <dsp:nvSpPr>
        <dsp:cNvPr id="0" name=""/>
        <dsp:cNvSpPr/>
      </dsp:nvSpPr>
      <dsp:spPr>
        <a:xfrm>
          <a:off x="7017549" y="1472070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Длительное ожидание врача на дому</a:t>
          </a:r>
          <a:endParaRPr lang="ru-RU" sz="1300" kern="1200" dirty="0"/>
        </a:p>
      </dsp:txBody>
      <dsp:txXfrm>
        <a:off x="7057792" y="1512313"/>
        <a:ext cx="2083277" cy="1293504"/>
      </dsp:txXfrm>
    </dsp:sp>
    <dsp:sp modelId="{2239C78D-2F4A-4A6D-B4E2-5F2B5F51B867}">
      <dsp:nvSpPr>
        <dsp:cNvPr id="0" name=""/>
        <dsp:cNvSpPr/>
      </dsp:nvSpPr>
      <dsp:spPr>
        <a:xfrm>
          <a:off x="5603243" y="3815006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D3F5A-CFEB-4A5F-AFBD-0E13D6C2B5BD}">
      <dsp:nvSpPr>
        <dsp:cNvPr id="0" name=""/>
        <dsp:cNvSpPr/>
      </dsp:nvSpPr>
      <dsp:spPr>
        <a:xfrm>
          <a:off x="5843661" y="4043404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1" dirty="0" smtClean="0">
              <a:solidFill>
                <a:srgbClr val="000000"/>
              </a:solidFill>
              <a:latin typeface="Gotham Pro Medium"/>
            </a:rPr>
            <a:t>Отсутствие стандартов работы медицинского персонала для обслуживания пациентов с подтвержденным диагнозом НКВИ</a:t>
          </a:r>
          <a:endParaRPr lang="ru-RU" sz="1300" kern="1200" dirty="0"/>
        </a:p>
      </dsp:txBody>
      <dsp:txXfrm>
        <a:off x="5883904" y="4083647"/>
        <a:ext cx="2083277" cy="1293504"/>
      </dsp:txXfrm>
    </dsp:sp>
    <dsp:sp modelId="{C332CD1A-CE46-45A4-8B4A-79F1A49F603A}">
      <dsp:nvSpPr>
        <dsp:cNvPr id="0" name=""/>
        <dsp:cNvSpPr/>
      </dsp:nvSpPr>
      <dsp:spPr>
        <a:xfrm>
          <a:off x="8247843" y="3815006"/>
          <a:ext cx="2163763" cy="13739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83BCC-6E6B-4967-9A07-FF834DAE0BA9}">
      <dsp:nvSpPr>
        <dsp:cNvPr id="0" name=""/>
        <dsp:cNvSpPr/>
      </dsp:nvSpPr>
      <dsp:spPr>
        <a:xfrm>
          <a:off x="8488262" y="4043404"/>
          <a:ext cx="2163763" cy="1373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Нет свободных машин</a:t>
          </a:r>
          <a:endParaRPr lang="ru-RU" sz="1300" kern="1200" dirty="0"/>
        </a:p>
      </dsp:txBody>
      <dsp:txXfrm>
        <a:off x="8528505" y="4083647"/>
        <a:ext cx="2083277" cy="1293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0ED2-6336-4129-939F-1E04AAAE1776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4FEA2-D418-4AFD-8EBA-D079C8CF11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2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352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609480" y="221040"/>
            <a:ext cx="10971360" cy="124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Прямоугольник 76"/>
          <p:cNvSpPr/>
          <p:nvPr/>
        </p:nvSpPr>
        <p:spPr>
          <a:xfrm>
            <a:off x="609480" y="1604520"/>
            <a:ext cx="10971720" cy="39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Рисунок 4" descr="Изображение выглядит как текст, внешний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0" y="360"/>
            <a:ext cx="12189960" cy="685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1272258" y="231480"/>
            <a:ext cx="8856984" cy="15413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Карта текущего состояния процесса организации обслуживания пациентов с подтвержденным диагнозом НКВИ в день постановки диагноза.</a:t>
            </a:r>
            <a:endParaRPr lang="ru-RU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3624281" y="945421"/>
            <a:ext cx="4584986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58" y="1268760"/>
            <a:ext cx="10009112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Рисунок 110"/>
          <p:cNvPicPr/>
          <p:nvPr/>
        </p:nvPicPr>
        <p:blipFill>
          <a:blip r:embed="rId3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937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95856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+mj-lt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3624281" y="945421"/>
            <a:ext cx="4584986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33060" y="548680"/>
            <a:ext cx="1317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22" y="1700808"/>
            <a:ext cx="14573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22" y="2754908"/>
            <a:ext cx="1487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54" y="4032250"/>
            <a:ext cx="1487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11" y="5154847"/>
            <a:ext cx="1487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32498" y="17227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Неудовлетворенность качеством и сроками получения медицинской услуги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4506" y="28046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Потеря времени при оформлении медицинской документации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5861" y="40727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Ожидание  ( нет свободной машины, большое количество пациентов 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69486" y="5656499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Ожидание.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97" y="4482000"/>
            <a:ext cx="3732045" cy="219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0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95856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3240000" y="900000"/>
            <a:ext cx="6840000" cy="36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15562397"/>
              </p:ext>
            </p:extLst>
          </p:nvPr>
        </p:nvGraphicFramePr>
        <p:xfrm>
          <a:off x="-145" y="1052736"/>
          <a:ext cx="6984776" cy="541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Выноска 1 (граница и черта) 2"/>
          <p:cNvSpPr/>
          <p:nvPr/>
        </p:nvSpPr>
        <p:spPr>
          <a:xfrm>
            <a:off x="7086736" y="4280074"/>
            <a:ext cx="4911842" cy="2088231"/>
          </a:xfrm>
          <a:prstGeom prst="accentBorderCallout1">
            <a:avLst>
              <a:gd name="adj1" fmla="val 17846"/>
              <a:gd name="adj2" fmla="val -1896"/>
              <a:gd name="adj3" fmla="val 36575"/>
              <a:gd name="adj4" fmla="val -18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/>
              <a:t>Неудовлетворенность </a:t>
            </a:r>
            <a:r>
              <a:rPr lang="ru-RU" dirty="0"/>
              <a:t>качеством и сроками получения медицинской услуги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Потеря времени при оформлении медицинской документации</a:t>
            </a:r>
            <a:endParaRPr lang="ru-RU" dirty="0"/>
          </a:p>
          <a:p>
            <a:r>
              <a:rPr lang="ru-RU" dirty="0"/>
              <a:t>3</a:t>
            </a:r>
            <a:r>
              <a:rPr lang="ru-RU" dirty="0" smtClean="0"/>
              <a:t>.  </a:t>
            </a:r>
            <a:r>
              <a:rPr lang="ru-RU" dirty="0"/>
              <a:t>Ожидание  ( нет свободной машины, большое количество пациентов ) </a:t>
            </a:r>
            <a:endParaRPr lang="ru-RU" dirty="0" smtClean="0"/>
          </a:p>
          <a:p>
            <a:r>
              <a:rPr lang="ru-RU" dirty="0" smtClean="0"/>
              <a:t>4.  Ожидание.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4346" y="116632"/>
            <a:ext cx="9721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Пирамида проблем в процессе «Организация обслуживания пациентов с подтвержденным диагнозом НКВИ в день постановки диагноза»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7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000450" y="116632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Работа с проблемами ( 5 ПОЧЕМУ)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8419777"/>
              </p:ext>
            </p:extLst>
          </p:nvPr>
        </p:nvGraphicFramePr>
        <p:xfrm>
          <a:off x="963372" y="1052736"/>
          <a:ext cx="10966069" cy="541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4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95856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+mj-lt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3624281" y="945421"/>
            <a:ext cx="4584986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064346" y="237017"/>
            <a:ext cx="8581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Карта идеального состояния процесса организации обслуживания пациентов с подтвержденным диагнозом НКВИ в день постановки диагноза.</a:t>
            </a:r>
            <a:endParaRPr lang="ru-RU" sz="1200" dirty="0">
              <a:solidFill>
                <a:srgbClr val="000000"/>
              </a:solidFill>
              <a:effectLst/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314" y="1433513"/>
            <a:ext cx="9289032" cy="465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1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95856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+mj-lt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3624281" y="945421"/>
            <a:ext cx="4584986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8322" y="231480"/>
            <a:ext cx="8707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/>
              </a:rPr>
              <a:t>Карта целевого состояния процесса организации обслуживания пациентов с подтвержденным диагнозом НКВИ в день постановки диагноза.</a:t>
            </a:r>
            <a:endParaRPr lang="ru-RU" sz="1200" dirty="0">
              <a:solidFill>
                <a:srgbClr val="000000"/>
              </a:solidFill>
              <a:effectLst/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9" y="1340768"/>
            <a:ext cx="9577064" cy="509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Рисунок 110"/>
          <p:cNvPicPr/>
          <p:nvPr/>
        </p:nvPicPr>
        <p:blipFill>
          <a:blip r:embed="rId3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4432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5" name="Прямоугольник 114"/>
          <p:cNvSpPr/>
          <p:nvPr/>
        </p:nvSpPr>
        <p:spPr>
          <a:xfrm>
            <a:off x="434880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2800" b="1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Решение</a:t>
            </a:r>
            <a:endParaRPr lang="ru-RU" sz="2800" b="1" strike="noStrike" spc="-1" dirty="0">
              <a:latin typeface="Arial"/>
            </a:endParaRPr>
          </a:p>
        </p:txBody>
      </p:sp>
      <p:sp>
        <p:nvSpPr>
          <p:cNvPr id="116" name="Прямая соединительная линия 115"/>
          <p:cNvSpPr/>
          <p:nvPr/>
        </p:nvSpPr>
        <p:spPr>
          <a:xfrm>
            <a:off x="3240000" y="900000"/>
            <a:ext cx="5400000" cy="36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Picture 4_0"/>
          <p:cNvPicPr/>
          <p:nvPr/>
        </p:nvPicPr>
        <p:blipFill>
          <a:blip r:embed="rId3"/>
          <a:stretch/>
        </p:blipFill>
        <p:spPr>
          <a:xfrm>
            <a:off x="728640" y="1673640"/>
            <a:ext cx="529200" cy="48420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4_2"/>
          <p:cNvPicPr/>
          <p:nvPr/>
        </p:nvPicPr>
        <p:blipFill>
          <a:blip r:embed="rId3"/>
          <a:stretch/>
        </p:blipFill>
        <p:spPr>
          <a:xfrm>
            <a:off x="670320" y="2793420"/>
            <a:ext cx="532800" cy="487800"/>
          </a:xfrm>
          <a:prstGeom prst="rect">
            <a:avLst/>
          </a:prstGeom>
          <a:ln w="9360">
            <a:noFill/>
          </a:ln>
        </p:spPr>
      </p:pic>
      <p:sp>
        <p:nvSpPr>
          <p:cNvPr id="121" name="Прямоугольник 120"/>
          <p:cNvSpPr/>
          <p:nvPr/>
        </p:nvSpPr>
        <p:spPr>
          <a:xfrm>
            <a:off x="1440000" y="1620000"/>
            <a:ext cx="8587800" cy="8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Выделение отдельного кабинета для приема пациентов с подтвержденным диагнозом НКВИ</a:t>
            </a:r>
            <a:endParaRPr lang="ru-RU" sz="2600" b="0" strike="noStrike" spc="-1" dirty="0">
              <a:latin typeface="Arial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158920" y="4948920"/>
            <a:ext cx="899784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427572" y="2838887"/>
            <a:ext cx="9539280" cy="4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405531" y="2778916"/>
            <a:ext cx="8997840" cy="8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i="1" spc="-1" dirty="0" smtClean="0">
                <a:solidFill>
                  <a:srgbClr val="000000"/>
                </a:solidFill>
                <a:latin typeface="Arial"/>
                <a:ea typeface="DejaVu Sans"/>
              </a:rPr>
              <a:t>Разработка СОПа  действия фельдшера, врача терапевта  участковой ковидной бригады при организации обслуживания пациентов с подтвержденным диагнозом НКВИ в день постановки диагноза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Прямоугольник 123"/>
          <p:cNvSpPr/>
          <p:nvPr/>
        </p:nvSpPr>
        <p:spPr>
          <a:xfrm>
            <a:off x="2158920" y="4948920"/>
            <a:ext cx="8997840" cy="124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Arial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427572" y="2838887"/>
            <a:ext cx="9539280" cy="48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endParaRPr lang="ru-RU" sz="2800" b="0" strike="noStrike" spc="-1" dirty="0">
              <a:latin typeface="Arial"/>
            </a:endParaRPr>
          </a:p>
        </p:txBody>
      </p:sp>
      <p:pic>
        <p:nvPicPr>
          <p:cNvPr id="1026" name="Picture 2" descr="C:\Users\User\Desktop\Фото поликлиники\snkAVrsaS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34" y="1289381"/>
            <a:ext cx="3528392" cy="4704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поликлиники\geNyEyhPiz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783" y="985535"/>
            <a:ext cx="1995686" cy="266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Фото поликлиники\SJoR272mr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06" y="1124744"/>
            <a:ext cx="3435846" cy="4581128"/>
          </a:xfrm>
          <a:prstGeom prst="rect">
            <a:avLst/>
          </a:prstGeom>
          <a:noFill/>
          <a:ln w="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18380" y="431537"/>
            <a:ext cx="4248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СОП действия фельдшера ,врача- терапевта ковидной бригады при организации обслуживания пациентов с подтвержденным диагнозом НКВИ в день постановки диагноза </a:t>
            </a:r>
            <a:endParaRPr lang="ru-RU" sz="1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16274" y="45369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 </a:t>
            </a:r>
            <a:r>
              <a:rPr lang="ru-RU" sz="1000" b="1" dirty="0" smtClean="0"/>
              <a:t>Кабинет приема пациентов с подтвержденным диагнозом НКВИ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94930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1_2"/>
          <p:cNvSpPr/>
          <p:nvPr/>
        </p:nvSpPr>
        <p:spPr>
          <a:xfrm>
            <a:off x="1582920" y="6342120"/>
            <a:ext cx="288720" cy="36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Прямоугольник 12_2"/>
          <p:cNvSpPr/>
          <p:nvPr/>
        </p:nvSpPr>
        <p:spPr>
          <a:xfrm>
            <a:off x="11227320" y="180000"/>
            <a:ext cx="82692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1200" b="0" strike="noStrike" spc="-1">
                <a:solidFill>
                  <a:srgbClr val="F2AC44"/>
                </a:solidFill>
                <a:latin typeface="Calibri"/>
                <a:ea typeface="DejaVu Sans"/>
              </a:rPr>
              <a:t>Липецкая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1200" b="0" strike="noStrike" spc="-1">
                <a:solidFill>
                  <a:srgbClr val="F2AC44"/>
                </a:solidFill>
                <a:latin typeface="Calibri"/>
                <a:ea typeface="DejaVu Sans"/>
              </a:rPr>
              <a:t>область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82" name="Picture 2_2" descr="C:\Users\User\Desktop\logo.png"/>
          <p:cNvPicPr/>
          <p:nvPr/>
        </p:nvPicPr>
        <p:blipFill>
          <a:blip r:embed="rId2"/>
          <a:stretch/>
        </p:blipFill>
        <p:spPr>
          <a:xfrm>
            <a:off x="10620360" y="180000"/>
            <a:ext cx="444240" cy="498240"/>
          </a:xfrm>
          <a:prstGeom prst="rect">
            <a:avLst/>
          </a:prstGeom>
          <a:ln w="0">
            <a:noFill/>
          </a:ln>
        </p:spPr>
      </p:pic>
      <p:sp>
        <p:nvSpPr>
          <p:cNvPr id="83" name="Прямоугольник 82"/>
          <p:cNvSpPr/>
          <p:nvPr/>
        </p:nvSpPr>
        <p:spPr>
          <a:xfrm>
            <a:off x="2699640" y="5862600"/>
            <a:ext cx="9174600" cy="98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ГУЗ «Липецкая городская поликлиника №4»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84" name="Outline-blue_0"/>
          <p:cNvSpPr/>
          <p:nvPr/>
        </p:nvSpPr>
        <p:spPr>
          <a:xfrm rot="21516000">
            <a:off x="7324560" y="128880"/>
            <a:ext cx="1802880" cy="897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Shadow-blue_0"/>
          <p:cNvSpPr txBox="1"/>
          <p:nvPr/>
        </p:nvSpPr>
        <p:spPr>
          <a:xfrm>
            <a:off x="7192800" y="720000"/>
            <a:ext cx="1802160" cy="897840"/>
          </a:xfrm>
          <a:prstGeom prst="rect">
            <a:avLst/>
          </a:prstGeom>
        </p:spPr>
        <p:txBody>
          <a:bodyPr wrap="none" lIns="99000" tIns="55800" rIns="99000" bIns="55800" anchor="ctr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400" b="1" strike="noStrike" spc="-1">
                <a:ln w="0">
                  <a:noFill/>
                </a:ln>
                <a:solidFill>
                  <a:srgbClr val="FFFFFF"/>
                </a:solidFill>
                <a:latin typeface="Noto Sans"/>
                <a:ea typeface="MS Gothic"/>
              </a:rPr>
              <a:t>  </a:t>
            </a:r>
            <a:endParaRPr lang="ru-RU" sz="2400" b="0" strike="noStrike" spc="-1">
              <a:ln w="0">
                <a:noFill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Прямая соединительная линия 85"/>
          <p:cNvSpPr/>
          <p:nvPr/>
        </p:nvSpPr>
        <p:spPr>
          <a:xfrm>
            <a:off x="2159640" y="6480000"/>
            <a:ext cx="9864720" cy="36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Прямоугольник 86"/>
          <p:cNvSpPr/>
          <p:nvPr/>
        </p:nvSpPr>
        <p:spPr>
          <a:xfrm rot="16200">
            <a:off x="631080" y="1052640"/>
            <a:ext cx="9987480" cy="2548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0" strike="noStrike" spc="-1" dirty="0">
                <a:latin typeface="Times New Roman"/>
              </a:rPr>
              <a:t> </a:t>
            </a:r>
            <a:r>
              <a:rPr lang="ru-RU" sz="3600" b="0" i="1" strike="noStrike" spc="-1" dirty="0">
                <a:latin typeface="Times New Roman"/>
              </a:rPr>
              <a:t>Организация обслуживания пациентов с подтвержденным диагнозом НКВИ в день постановки диагноза</a:t>
            </a:r>
            <a:endParaRPr lang="ru-RU" sz="3600" b="0" i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2208362" y="260648"/>
            <a:ext cx="8496944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1199"/>
              </a:spcBef>
              <a:buNone/>
              <a:tabLst>
                <a:tab pos="408240" algn="l"/>
              </a:tabLst>
            </a:pPr>
            <a:r>
              <a:rPr lang="ru-RU" sz="16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b="0" strike="noStrike" spc="-1" dirty="0">
                <a:solidFill>
                  <a:srgbClr val="000000"/>
                </a:solidFill>
                <a:uFillTx/>
                <a:latin typeface="Gotham Pro Medium"/>
                <a:ea typeface="DejaVu Sans"/>
              </a:rPr>
              <a:t> </a:t>
            </a:r>
            <a:r>
              <a:rPr lang="ru-RU" sz="2800" b="0" strike="noStrike" spc="-1" dirty="0" smtClean="0">
                <a:uFillTx/>
                <a:latin typeface="+mj-lt"/>
                <a:ea typeface="DejaVu Sans"/>
                <a:cs typeface="Times New Roman" pitchFamily="18" charset="0"/>
              </a:rPr>
              <a:t>Вовлечённые лица и рамки проекта</a:t>
            </a:r>
            <a:endParaRPr lang="ru-RU" sz="2800" b="0" strike="noStrike" spc="-1" dirty="0">
              <a:latin typeface="+mj-lt"/>
              <a:cs typeface="Times New Roman" pitchFamily="18" charset="0"/>
            </a:endParaRPr>
          </a:p>
        </p:txBody>
      </p:sp>
      <p:sp>
        <p:nvSpPr>
          <p:cNvPr id="89" name="Прямая соединительная линия 88"/>
          <p:cNvSpPr/>
          <p:nvPr/>
        </p:nvSpPr>
        <p:spPr>
          <a:xfrm>
            <a:off x="3240000" y="900000"/>
            <a:ext cx="6840000" cy="36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0" name="Рисунок 89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91" name="Прямоугольник 90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Прямоугольник 91"/>
          <p:cNvSpPr/>
          <p:nvPr/>
        </p:nvSpPr>
        <p:spPr>
          <a:xfrm>
            <a:off x="100080" y="1620000"/>
            <a:ext cx="6559920" cy="508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Заказчик проекта: Гулевская М.М.</a:t>
            </a:r>
            <a:r>
              <a:rPr lang="ru-RU" sz="2000" b="0" strike="noStrike" spc="-1" dirty="0">
                <a:solidFill>
                  <a:srgbClr val="000000"/>
                </a:solidFill>
                <a:latin typeface="Gotham Pro Light"/>
                <a:ea typeface="DejaVu Sans"/>
              </a:rPr>
              <a:t>, главный врач ГУЗ Липецкая городская поликлиника №4»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Название процесса: Организация обслуживания пациентов с подтвержденным диагнозом НКВИ в день постановки диагноза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Границы процесса: от получения подтвержденного диагноза НКВИ до получения лекарственных препаратов.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Руководитель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otham Pro Medium"/>
                <a:ea typeface="DejaVu Sans"/>
              </a:rPr>
              <a:t>проекта: Бобровская </a:t>
            </a: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Ю.Г. - заведующая 2 терапевтическим отделением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Команда проекта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Gotham Pro Medium"/>
                <a:ea typeface="DejaVu Sans"/>
              </a:rPr>
              <a:t>: Гаврик </a:t>
            </a:r>
            <a:r>
              <a:rPr lang="ru-RU" sz="2000" b="0" strike="noStrike" spc="-1" dirty="0">
                <a:solidFill>
                  <a:srgbClr val="000000"/>
                </a:solidFill>
                <a:latin typeface="Gotham Pro Medium"/>
                <a:ea typeface="DejaVu Sans"/>
              </a:rPr>
              <a:t>Н.А. – врач-терапевт участковый, Шевелева И.А. – врач-терапевт участковый, Назарова Т.Н. – помощник эпидемиолога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62" y="1250897"/>
            <a:ext cx="1728192" cy="209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70" y="4005064"/>
            <a:ext cx="1784902" cy="222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104" y="2100680"/>
            <a:ext cx="1836461" cy="244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58296" y="3324987"/>
            <a:ext cx="26009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000" i="1" spc="-1" dirty="0" smtClean="0">
                <a:solidFill>
                  <a:srgbClr val="000000"/>
                </a:solidFill>
                <a:latin typeface="Gotham Pro Medium"/>
              </a:rPr>
              <a:t>Бобровская </a:t>
            </a:r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Ю.Г</a:t>
            </a:r>
            <a:r>
              <a:rPr lang="ru-RU" sz="1000" i="1" spc="-1" dirty="0" smtClean="0">
                <a:solidFill>
                  <a:srgbClr val="000000"/>
                </a:solidFill>
                <a:latin typeface="Gotham Pro Medium"/>
              </a:rPr>
              <a:t>.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000" i="1" spc="-1" dirty="0" smtClean="0">
                <a:solidFill>
                  <a:srgbClr val="000000"/>
                </a:solidFill>
                <a:latin typeface="Gotham Pro Medium"/>
              </a:rPr>
              <a:t> </a:t>
            </a:r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заведующая </a:t>
            </a:r>
            <a:endParaRPr lang="ru-RU" sz="1000" i="1" spc="-1" dirty="0" smtClean="0">
              <a:solidFill>
                <a:srgbClr val="000000"/>
              </a:solidFill>
              <a:latin typeface="Gotham Pro Medium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000" i="1" spc="-1" dirty="0" smtClean="0">
                <a:solidFill>
                  <a:srgbClr val="000000"/>
                </a:solidFill>
                <a:latin typeface="Gotham Pro Medium"/>
              </a:rPr>
              <a:t>2 </a:t>
            </a:r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терапевтическим отделением</a:t>
            </a:r>
            <a:endParaRPr lang="ru-RU" sz="1000" i="1" spc="-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79349" y="4509120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Назарова Т.Н.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000" i="1" spc="-1" dirty="0" smtClean="0">
                <a:solidFill>
                  <a:srgbClr val="000000"/>
                </a:solidFill>
                <a:latin typeface="Gotham Pro Medium"/>
              </a:rPr>
              <a:t>помощник </a:t>
            </a:r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эпидемиолога</a:t>
            </a:r>
            <a:endParaRPr lang="ru-RU" sz="1000" i="1" spc="-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32352" y="6282185"/>
            <a:ext cx="1939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Гаврик Н.А. </a:t>
            </a:r>
            <a:endParaRPr lang="ru-RU" sz="1000" i="1" spc="-1" dirty="0" smtClean="0">
              <a:solidFill>
                <a:srgbClr val="000000"/>
              </a:solidFill>
              <a:latin typeface="Gotham Pro Medium"/>
            </a:endParaRPr>
          </a:p>
          <a:p>
            <a:pPr algn="ctr"/>
            <a:r>
              <a:rPr lang="ru-RU" sz="1000" i="1" spc="-1" dirty="0" smtClean="0">
                <a:solidFill>
                  <a:srgbClr val="000000"/>
                </a:solidFill>
                <a:latin typeface="Gotham Pro Medium"/>
              </a:rPr>
              <a:t> </a:t>
            </a:r>
            <a:r>
              <a:rPr lang="ru-RU" sz="1000" i="1" spc="-1" dirty="0">
                <a:solidFill>
                  <a:srgbClr val="000000"/>
                </a:solidFill>
                <a:latin typeface="Gotham Pro Medium"/>
              </a:rPr>
              <a:t>врач-терапевт участковый</a:t>
            </a:r>
            <a:endParaRPr lang="ru-RU"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95856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Обоснование выбора</a:t>
            </a:r>
            <a:endParaRPr lang="ru-RU" sz="2800" b="0" strike="noStrike" spc="-1" dirty="0">
              <a:latin typeface="+mj-lt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3624281" y="945421"/>
            <a:ext cx="4584986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0210" y="1844977"/>
            <a:ext cx="10153128" cy="2457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1"/>
              </a:spcBef>
              <a:spcAft>
                <a:spcPts val="1001"/>
              </a:spcAft>
              <a:buNone/>
            </a:pPr>
            <a:r>
              <a:rPr lang="ru-RU" sz="2000" spc="-1" dirty="0">
                <a:solidFill>
                  <a:srgbClr val="000000"/>
                </a:solidFill>
                <a:latin typeface="Gotham Pro Medium"/>
              </a:rPr>
              <a:t>Ключевые риски:</a:t>
            </a:r>
            <a:endParaRPr lang="ru-RU" sz="2000" spc="-1" dirty="0"/>
          </a:p>
          <a:p>
            <a:pPr algn="just">
              <a:lnSpc>
                <a:spcPct val="115000"/>
              </a:lnSpc>
              <a:spcBef>
                <a:spcPts val="601"/>
              </a:spcBef>
              <a:spcAft>
                <a:spcPts val="1001"/>
              </a:spcAft>
              <a:buNone/>
            </a:pPr>
            <a:r>
              <a:rPr lang="ru-RU" sz="2000" spc="-1" dirty="0">
                <a:solidFill>
                  <a:srgbClr val="000000"/>
                </a:solidFill>
                <a:latin typeface="Gotham Pro Medium"/>
              </a:rPr>
              <a:t>-Длительное ожидание обслуживания и выдача лекарственных препаратов  пациентам  с подтвержденным диагнозом НКВИ увеличивает риск развития тяжелого течения заболевания и осложнений.</a:t>
            </a:r>
            <a:endParaRPr lang="ru-RU" sz="2000" spc="-1" dirty="0"/>
          </a:p>
          <a:p>
            <a:pPr>
              <a:lnSpc>
                <a:spcPct val="100000"/>
              </a:lnSpc>
              <a:buNone/>
            </a:pPr>
            <a:r>
              <a:rPr lang="ru-RU" sz="2000" spc="-1" dirty="0">
                <a:solidFill>
                  <a:srgbClr val="000000"/>
                </a:solidFill>
                <a:latin typeface="Gotham Pro Medium"/>
              </a:rPr>
              <a:t>-  Отсутствие стандартов работы медицинского персонала и маршрутизации для пациентов приводит к неудовлетворенности процессом всех его участников.</a:t>
            </a:r>
            <a:endParaRPr lang="ru-RU" sz="20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144466" y="56772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Цели и плановый эффект</a:t>
            </a:r>
            <a:endParaRPr lang="ru-RU" sz="2800" b="0" strike="noStrike" spc="-1" dirty="0">
              <a:latin typeface="+mj-lt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2081866" y="1196752"/>
            <a:ext cx="7399303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69" y="1516628"/>
            <a:ext cx="10009112" cy="480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63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144466" y="56772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+mj-lt"/>
                <a:ea typeface="DejaVu Sans"/>
              </a:rPr>
              <a:t>Ключевые события проекта</a:t>
            </a:r>
            <a:endParaRPr lang="ru-RU" sz="2800" b="0" strike="noStrike" spc="-1" dirty="0">
              <a:latin typeface="+mj-lt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2081866" y="1196752"/>
            <a:ext cx="7399303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0" y="1628800"/>
            <a:ext cx="11149682" cy="499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266" y="1340768"/>
            <a:ext cx="9627769" cy="524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Прямоугольник 108"/>
          <p:cNvSpPr/>
          <p:nvPr/>
        </p:nvSpPr>
        <p:spPr>
          <a:xfrm>
            <a:off x="3144466" y="56772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strike="noStrike" spc="-1" dirty="0" smtClean="0">
                <a:latin typeface="+mj-lt"/>
                <a:cs typeface="Times New Roman" pitchFamily="18" charset="0"/>
              </a:rPr>
              <a:t>Паспорт проекта</a:t>
            </a:r>
            <a:endParaRPr lang="ru-RU" sz="2800" b="0" strike="noStrike" spc="-1" dirty="0">
              <a:latin typeface="+mj-lt"/>
              <a:cs typeface="Times New Roman" pitchFamily="18" charset="0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2081866" y="1196752"/>
            <a:ext cx="7399303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3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04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144466" y="56772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spc="-1" dirty="0" smtClean="0">
                <a:latin typeface="+mj-lt"/>
                <a:cs typeface="Times New Roman" pitchFamily="18" charset="0"/>
              </a:rPr>
              <a:t>Дорожная карта</a:t>
            </a:r>
            <a:endParaRPr lang="ru-RU" sz="2800" b="0" strike="noStrike" spc="-1" dirty="0">
              <a:latin typeface="+mj-lt"/>
              <a:cs typeface="Times New Roman" pitchFamily="18" charset="0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2081866" y="1196752"/>
            <a:ext cx="7399303" cy="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80" y="1433880"/>
            <a:ext cx="950270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Рисунок 110"/>
          <p:cNvPicPr/>
          <p:nvPr/>
        </p:nvPicPr>
        <p:blipFill>
          <a:blip r:embed="rId3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59277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AADCF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3958560" y="231480"/>
            <a:ext cx="6831720" cy="47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408240" algn="l"/>
              </a:tabLst>
            </a:pPr>
            <a:r>
              <a:rPr lang="ru-RU" sz="2800" b="0" i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10" name="Прямая соединительная линия 109"/>
          <p:cNvSpPr/>
          <p:nvPr/>
        </p:nvSpPr>
        <p:spPr>
          <a:xfrm>
            <a:off x="1978920" y="1052736"/>
            <a:ext cx="6840000" cy="360"/>
          </a:xfrm>
          <a:prstGeom prst="line">
            <a:avLst/>
          </a:prstGeom>
          <a:ln w="72000">
            <a:solidFill>
              <a:srgbClr val="3465A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1" name="Рисунок 110"/>
          <p:cNvPicPr/>
          <p:nvPr/>
        </p:nvPicPr>
        <p:blipFill>
          <a:blip r:embed="rId2"/>
          <a:stretch/>
        </p:blipFill>
        <p:spPr>
          <a:xfrm>
            <a:off x="359640" y="180000"/>
            <a:ext cx="1253880" cy="1253880"/>
          </a:xfrm>
          <a:prstGeom prst="rect">
            <a:avLst/>
          </a:prstGeom>
          <a:ln w="0">
            <a:noFill/>
          </a:ln>
        </p:spPr>
      </p:pic>
      <p:sp>
        <p:nvSpPr>
          <p:cNvPr id="112" name="Прямоугольник 111"/>
          <p:cNvSpPr/>
          <p:nvPr/>
        </p:nvSpPr>
        <p:spPr>
          <a:xfrm>
            <a:off x="1620000" y="5940000"/>
            <a:ext cx="7557840" cy="76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Прямоугольник 112"/>
          <p:cNvSpPr/>
          <p:nvPr/>
        </p:nvSpPr>
        <p:spPr>
          <a:xfrm>
            <a:off x="4091760" y="4482000"/>
            <a:ext cx="28260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442" y="417507"/>
            <a:ext cx="9721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Диаграмма распределения времени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92" y="1925364"/>
            <a:ext cx="7596844" cy="493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24786" y="2780928"/>
            <a:ext cx="395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Работа  не добавляющая ценность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670" y="2180043"/>
            <a:ext cx="368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Работа добавляющая ценность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4420" y="4392896"/>
            <a:ext cx="306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Ожидание. Явные потери.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7015</TotalTime>
  <Words>459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</dc:creator>
  <dc:description/>
  <cp:lastModifiedBy>User</cp:lastModifiedBy>
  <cp:revision>268</cp:revision>
  <dcterms:created xsi:type="dcterms:W3CDTF">2018-01-21T18:20:29Z</dcterms:created>
  <dcterms:modified xsi:type="dcterms:W3CDTF">2022-08-19T05:43:45Z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r8>10</vt:r8>
  </property>
</Properties>
</file>