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0" r:id="rId1"/>
  </p:sldMasterIdLst>
  <p:notesMasterIdLst>
    <p:notesMasterId r:id="rId3"/>
  </p:notesMasterIdLst>
  <p:sldIdLst>
    <p:sldId id="301" r:id="rId2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D64BA1E2-7CF0-4C41-B925-C647C8B1CA5F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15CBEEBA-905F-4071-A451-94DF66B54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4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29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64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63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04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54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32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67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85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3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5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10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28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38358"/>
            <a:ext cx="41449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«Проект приведи друга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» 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49217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Цель проекта: </a:t>
            </a:r>
            <a:r>
              <a:rPr lang="ru-RU" dirty="0"/>
              <a:t>привлечение </a:t>
            </a:r>
            <a:r>
              <a:rPr lang="ru-RU" dirty="0" smtClean="0"/>
              <a:t>врачей, в том числе из </a:t>
            </a:r>
            <a:r>
              <a:rPr lang="ru-RU" dirty="0"/>
              <a:t>других регионов </a:t>
            </a:r>
            <a:endParaRPr lang="ru-RU" dirty="0" smtClean="0"/>
          </a:p>
          <a:p>
            <a:pPr algn="just"/>
            <a:r>
              <a:rPr lang="ru-RU" dirty="0" smtClean="0"/>
              <a:t>силами </a:t>
            </a:r>
            <a:r>
              <a:rPr lang="ru-RU" dirty="0"/>
              <a:t>работающих сотрудников учреждения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268760"/>
            <a:ext cx="88569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Условия реализации проекта: </a:t>
            </a:r>
            <a:r>
              <a:rPr lang="ru-RU" sz="1600" dirty="0"/>
              <a:t>за счет средств от приносящей доход деятельности должна быть осуществлена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единовременная выплата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в размере 50 тыс. рублей </a:t>
            </a:r>
            <a:r>
              <a:rPr lang="ru-RU" sz="1600" dirty="0"/>
              <a:t>любому работающему сотруднику учреждения, который привлечет для работы в свое же учреждение </a:t>
            </a:r>
            <a:r>
              <a:rPr lang="ru-RU" sz="1600" dirty="0" smtClean="0"/>
              <a:t>врача, в том числе из другого региона. </a:t>
            </a:r>
            <a:endParaRPr lang="ru-RU" sz="1600" dirty="0"/>
          </a:p>
          <a:p>
            <a:endParaRPr lang="ru-RU" sz="1600" dirty="0" smtClean="0"/>
          </a:p>
          <a:p>
            <a:r>
              <a:rPr lang="ru-RU" sz="1600" dirty="0" smtClean="0"/>
              <a:t>Единовременная </a:t>
            </a:r>
            <a:r>
              <a:rPr lang="ru-RU" sz="1600" dirty="0"/>
              <a:t>выплата будет предоставляться работающему сотруднику учреждения при соблюдении в совокупности следующих условий:</a:t>
            </a:r>
          </a:p>
          <a:p>
            <a:r>
              <a:rPr lang="ru-RU" sz="1600" dirty="0"/>
              <a:t>1) трудоустройство привлеченного врача не менее чем на одну ставку на условиях нормальной продолжительности времени для данной должности;</a:t>
            </a:r>
          </a:p>
          <a:p>
            <a:r>
              <a:rPr lang="ru-RU" sz="1600" dirty="0"/>
              <a:t>2) отсутствие у врача периодов работы в государственных медицинских организациях Липецкой области не менее 6 месяцев до момента трудоустройства;</a:t>
            </a:r>
          </a:p>
          <a:p>
            <a:r>
              <a:rPr lang="ru-RU" sz="1600" dirty="0"/>
              <a:t>3) единовременная выплата будет производиться после отработки врачом не менее 3-х месяцев в данном учреждении.</a:t>
            </a:r>
          </a:p>
          <a:p>
            <a:r>
              <a:rPr lang="ru-RU" sz="1600" dirty="0"/>
              <a:t>Финансовое обеспечение проекта должно обеспечиваться за счет средств от приносящей доход деятельности в учреждении.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Выплата </a:t>
            </a:r>
            <a:r>
              <a:rPr lang="ru-RU" sz="1600" dirty="0"/>
              <a:t>должна будет произведена после отработки врачом не менее 3-х месяцев в данном </a:t>
            </a:r>
            <a:r>
              <a:rPr lang="ru-RU" sz="1600" dirty="0" smtClean="0"/>
              <a:t>учреждении.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 smtClean="0"/>
              <a:t>Количество выплат не ограничивается.</a:t>
            </a:r>
            <a:endParaRPr lang="ru-RU" sz="1600" dirty="0"/>
          </a:p>
        </p:txBody>
      </p:sp>
      <p:pic>
        <p:nvPicPr>
          <p:cNvPr id="6146" name="Picture 2" descr="Icon with friends arm around friend&amp;apos;s shoulder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080120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83294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2961</TotalTime>
  <Words>173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Ретро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216</cp:revision>
  <cp:lastPrinted>2022-11-22T05:44:44Z</cp:lastPrinted>
  <dcterms:created xsi:type="dcterms:W3CDTF">2021-11-16T13:22:52Z</dcterms:created>
  <dcterms:modified xsi:type="dcterms:W3CDTF">2022-12-02T08:01:09Z</dcterms:modified>
</cp:coreProperties>
</file>